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A90AE-9C75-45C5-BC47-D5D681DF53B1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D97EF-B86C-4C79-B343-8B7FF2F65A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Immune system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den</a:t>
            </a:r>
            <a:r>
              <a:rPr lang="en-US" dirty="0" smtClean="0"/>
              <a:t>/o                                                 gland</a:t>
            </a:r>
          </a:p>
          <a:p>
            <a:r>
              <a:rPr lang="en-US" dirty="0" err="1" smtClean="0"/>
              <a:t>carcin</a:t>
            </a:r>
            <a:r>
              <a:rPr lang="en-US" dirty="0" smtClean="0"/>
              <a:t>/o                                    cancerous; cancer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oma</a:t>
            </a:r>
            <a:r>
              <a:rPr lang="en-US" dirty="0" smtClean="0"/>
              <a:t>                                                    tumor</a:t>
            </a:r>
          </a:p>
          <a:p>
            <a:r>
              <a:rPr lang="en-US" dirty="0" err="1" smtClean="0"/>
              <a:t>angio</a:t>
            </a:r>
            <a:r>
              <a:rPr lang="en-US" dirty="0" smtClean="0"/>
              <a:t>/o                                         vessel </a:t>
            </a:r>
            <a:r>
              <a:rPr lang="en-US" dirty="0"/>
              <a:t>(blood</a:t>
            </a:r>
            <a:r>
              <a:rPr lang="en-US" dirty="0" smtClean="0"/>
              <a:t>)</a:t>
            </a:r>
          </a:p>
          <a:p>
            <a:r>
              <a:rPr lang="en-US" dirty="0" smtClean="0"/>
              <a:t>lymph/o                                              lymph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plen</a:t>
            </a:r>
            <a:r>
              <a:rPr lang="en-US" dirty="0" smtClean="0"/>
              <a:t>/o                                                spleen</a:t>
            </a:r>
          </a:p>
          <a:p>
            <a:r>
              <a:rPr lang="en-US" dirty="0" err="1" smtClean="0"/>
              <a:t>myel</a:t>
            </a:r>
            <a:r>
              <a:rPr lang="en-US" dirty="0" smtClean="0"/>
              <a:t>/o                                            </a:t>
            </a:r>
            <a:r>
              <a:rPr lang="en-US" dirty="0"/>
              <a:t>bone </a:t>
            </a:r>
            <a:r>
              <a:rPr lang="en-US" dirty="0" smtClean="0"/>
              <a:t>marrow</a:t>
            </a:r>
          </a:p>
          <a:p>
            <a:r>
              <a:rPr lang="en-US" dirty="0" smtClean="0"/>
              <a:t>-genesis                                              producing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 smtClean="0"/>
              <a:t>anti-                                                       </a:t>
            </a:r>
            <a:r>
              <a:rPr lang="en-US" dirty="0"/>
              <a:t>against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eo-                                                         new</a:t>
            </a:r>
          </a:p>
          <a:p>
            <a:r>
              <a:rPr lang="en-US" dirty="0" err="1" smtClean="0"/>
              <a:t>sarc</a:t>
            </a:r>
            <a:r>
              <a:rPr lang="en-US" dirty="0" smtClean="0"/>
              <a:t>/o   </a:t>
            </a:r>
            <a:r>
              <a:rPr lang="en-US" b="1" dirty="0" smtClean="0"/>
              <a:t>                         </a:t>
            </a:r>
            <a:r>
              <a:rPr lang="en-US" dirty="0" smtClean="0"/>
              <a:t>flesh (connective tissue)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pathy</a:t>
            </a:r>
            <a:r>
              <a:rPr lang="en-US" dirty="0" smtClean="0"/>
              <a:t>                                                 disease</a:t>
            </a:r>
          </a:p>
          <a:p>
            <a:r>
              <a:rPr lang="en-US" dirty="0" smtClean="0"/>
              <a:t>-edema                                              swelling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cyte</a:t>
            </a:r>
            <a:r>
              <a:rPr lang="en-US" dirty="0" smtClean="0"/>
              <a:t>                                                       cell</a:t>
            </a:r>
          </a:p>
          <a:p>
            <a:r>
              <a:rPr lang="en-US" dirty="0" err="1" smtClean="0"/>
              <a:t>kines</a:t>
            </a:r>
            <a:r>
              <a:rPr lang="en-US" dirty="0" smtClean="0"/>
              <a:t>/o  </a:t>
            </a:r>
            <a:r>
              <a:rPr lang="en-US" b="1" dirty="0" smtClean="0"/>
              <a:t>                                         </a:t>
            </a:r>
            <a:r>
              <a:rPr lang="en-US" dirty="0" smtClean="0"/>
              <a:t>movement</a:t>
            </a:r>
          </a:p>
          <a:p>
            <a:r>
              <a:rPr lang="en-US" dirty="0" smtClean="0"/>
              <a:t>mast/o</a:t>
            </a:r>
            <a:r>
              <a:rPr lang="en-US" b="1" dirty="0" smtClean="0"/>
              <a:t>                                                </a:t>
            </a:r>
            <a:r>
              <a:rPr lang="en-US" dirty="0" smtClean="0"/>
              <a:t>breast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</a:t>
            </a:r>
            <a:r>
              <a:rPr lang="en-US" u="sng" dirty="0" smtClean="0"/>
              <a:t>Meaning</a:t>
            </a:r>
          </a:p>
          <a:p>
            <a:r>
              <a:rPr lang="en-US" dirty="0" smtClean="0"/>
              <a:t>-stasis                                                     to stop</a:t>
            </a:r>
          </a:p>
          <a:p>
            <a:r>
              <a:rPr lang="en-US" dirty="0" err="1" smtClean="0"/>
              <a:t>oste</a:t>
            </a:r>
            <a:r>
              <a:rPr lang="en-US" dirty="0" smtClean="0"/>
              <a:t>/o </a:t>
            </a:r>
            <a:r>
              <a:rPr lang="en-US" b="1" dirty="0" smtClean="0"/>
              <a:t>                                                    </a:t>
            </a:r>
            <a:r>
              <a:rPr lang="en-US" dirty="0" smtClean="0"/>
              <a:t>bone</a:t>
            </a:r>
          </a:p>
          <a:p>
            <a:r>
              <a:rPr lang="en-US" dirty="0" err="1" smtClean="0"/>
              <a:t>phag</a:t>
            </a:r>
            <a:r>
              <a:rPr lang="en-US" dirty="0" smtClean="0"/>
              <a:t>/o </a:t>
            </a:r>
            <a:r>
              <a:rPr lang="en-US" b="1" dirty="0" smtClean="0"/>
              <a:t>                                              </a:t>
            </a:r>
            <a:r>
              <a:rPr lang="en-US" dirty="0" smtClean="0"/>
              <a:t>eat; swallow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megaly</a:t>
            </a:r>
            <a:r>
              <a:rPr lang="en-US" dirty="0" smtClean="0"/>
              <a:t>                                             enlargement</a:t>
            </a:r>
          </a:p>
          <a:p>
            <a:r>
              <a:rPr lang="en-US" b="1" dirty="0" smtClean="0"/>
              <a:t>-</a:t>
            </a:r>
            <a:r>
              <a:rPr lang="en-US" dirty="0" err="1" smtClean="0"/>
              <a:t>coccus</a:t>
            </a:r>
            <a:r>
              <a:rPr lang="en-US" b="1" dirty="0" smtClean="0"/>
              <a:t>                          </a:t>
            </a:r>
            <a:r>
              <a:rPr lang="en-US" dirty="0" smtClean="0"/>
              <a:t>berry-shaped bacterium</a:t>
            </a:r>
          </a:p>
          <a:p>
            <a:r>
              <a:rPr lang="en-US" dirty="0" err="1" smtClean="0"/>
              <a:t>strept</a:t>
            </a:r>
            <a:r>
              <a:rPr lang="en-US" dirty="0" smtClean="0"/>
              <a:t>/o </a:t>
            </a:r>
            <a:r>
              <a:rPr lang="en-US" b="1" dirty="0" smtClean="0"/>
              <a:t>                                    </a:t>
            </a:r>
            <a:r>
              <a:rPr lang="en-US" dirty="0" smtClean="0"/>
              <a:t>twisted chains</a:t>
            </a:r>
          </a:p>
          <a:p>
            <a:r>
              <a:rPr lang="en-US" dirty="0" smtClean="0"/>
              <a:t>-plastic                             pertaining to 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denocarcinoma</a:t>
            </a:r>
            <a:endParaRPr lang="en-US" dirty="0" smtClean="0"/>
          </a:p>
          <a:p>
            <a:r>
              <a:rPr lang="en-US" dirty="0" err="1" smtClean="0"/>
              <a:t>aden</a:t>
            </a:r>
            <a:r>
              <a:rPr lang="en-US" dirty="0" smtClean="0"/>
              <a:t>/o/</a:t>
            </a:r>
            <a:r>
              <a:rPr lang="en-US" dirty="0" err="1" smtClean="0"/>
              <a:t>carcin</a:t>
            </a:r>
            <a:r>
              <a:rPr lang="en-US" dirty="0" smtClean="0"/>
              <a:t>/</a:t>
            </a:r>
            <a:r>
              <a:rPr lang="en-US" dirty="0" err="1" smtClean="0"/>
              <a:t>oma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ancerous tumor of the tissue</a:t>
            </a:r>
          </a:p>
          <a:p>
            <a:r>
              <a:rPr lang="en-US" dirty="0" err="1" smtClean="0"/>
              <a:t>antineoplastic</a:t>
            </a:r>
            <a:endParaRPr lang="en-US" dirty="0" smtClean="0"/>
          </a:p>
          <a:p>
            <a:r>
              <a:rPr lang="en-US" dirty="0" smtClean="0"/>
              <a:t>anti/neo/plastic</a:t>
            </a:r>
          </a:p>
          <a:p>
            <a:r>
              <a:rPr lang="en-US" dirty="0"/>
              <a:t>blocks the </a:t>
            </a:r>
            <a:r>
              <a:rPr lang="en-US" dirty="0" smtClean="0"/>
              <a:t>development of new growths</a:t>
            </a:r>
          </a:p>
          <a:p>
            <a:r>
              <a:rPr lang="en-US" smtClean="0"/>
              <a:t>carcinoma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arcin</a:t>
            </a:r>
            <a:r>
              <a:rPr lang="en-US" dirty="0" smtClean="0"/>
              <a:t>/</a:t>
            </a:r>
            <a:r>
              <a:rPr lang="en-US" dirty="0" err="1" smtClean="0"/>
              <a:t>oma</a:t>
            </a:r>
            <a:endParaRPr lang="en-US" dirty="0"/>
          </a:p>
          <a:p>
            <a:r>
              <a:rPr lang="en-US" dirty="0"/>
              <a:t>a malignant tumor that occurs in epithelial </a:t>
            </a:r>
            <a:r>
              <a:rPr lang="en-US" dirty="0" smtClean="0"/>
              <a:t>tissue</a:t>
            </a:r>
          </a:p>
          <a:p>
            <a:r>
              <a:rPr lang="en-US" dirty="0" smtClean="0"/>
              <a:t>Immunologist</a:t>
            </a:r>
          </a:p>
          <a:p>
            <a:r>
              <a:rPr lang="en-US" dirty="0" err="1" smtClean="0"/>
              <a:t>Immun</a:t>
            </a:r>
            <a:r>
              <a:rPr lang="en-US" dirty="0" smtClean="0"/>
              <a:t>/o/</a:t>
            </a:r>
            <a:r>
              <a:rPr lang="en-US" dirty="0" err="1" smtClean="0"/>
              <a:t>logist</a:t>
            </a:r>
            <a:endParaRPr lang="en-US" dirty="0"/>
          </a:p>
          <a:p>
            <a:r>
              <a:rPr lang="en-US" dirty="0"/>
              <a:t>specializes in diagnosing and treating disorders of the immune system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lymphadenitis</a:t>
            </a:r>
          </a:p>
          <a:p>
            <a:r>
              <a:rPr lang="en-US" dirty="0"/>
              <a:t>l</a:t>
            </a:r>
            <a:r>
              <a:rPr lang="en-US" dirty="0" smtClean="0"/>
              <a:t>ymph/</a:t>
            </a:r>
            <a:r>
              <a:rPr lang="en-US" dirty="0" err="1" smtClean="0"/>
              <a:t>aden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/>
          </a:p>
          <a:p>
            <a:r>
              <a:rPr lang="en-US" dirty="0"/>
              <a:t>inflammation of the lymph </a:t>
            </a:r>
            <a:r>
              <a:rPr lang="en-US" dirty="0" smtClean="0"/>
              <a:t>nodes(glands)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ymphadenopathy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ymph/</a:t>
            </a:r>
            <a:r>
              <a:rPr lang="en-US" dirty="0" err="1" smtClean="0"/>
              <a:t>aden</a:t>
            </a:r>
            <a:r>
              <a:rPr lang="en-US" dirty="0" smtClean="0"/>
              <a:t>/o/</a:t>
            </a:r>
            <a:r>
              <a:rPr lang="en-US" dirty="0" err="1" smtClean="0"/>
              <a:t>pathy</a:t>
            </a:r>
            <a:endParaRPr lang="en-US" dirty="0"/>
          </a:p>
          <a:p>
            <a:r>
              <a:rPr lang="en-US" dirty="0" smtClean="0"/>
              <a:t>a disease </a:t>
            </a:r>
            <a:r>
              <a:rPr lang="en-US" dirty="0"/>
              <a:t>process affecting a lymph node or </a:t>
            </a:r>
            <a:r>
              <a:rPr lang="en-US" dirty="0" smtClean="0"/>
              <a:t>nodes(glands)</a:t>
            </a:r>
          </a:p>
          <a:p>
            <a:r>
              <a:rPr lang="en-US" dirty="0"/>
              <a:t>m</a:t>
            </a:r>
            <a:r>
              <a:rPr lang="en-US" dirty="0" smtClean="0"/>
              <a:t>astectomy</a:t>
            </a:r>
          </a:p>
          <a:p>
            <a:r>
              <a:rPr lang="en-US" dirty="0"/>
              <a:t>m</a:t>
            </a:r>
            <a:r>
              <a:rPr lang="en-US" dirty="0" smtClean="0"/>
              <a:t>ast/</a:t>
            </a:r>
            <a:r>
              <a:rPr lang="en-US" dirty="0" err="1" smtClean="0"/>
              <a:t>ectomy</a:t>
            </a:r>
            <a:endParaRPr lang="en-US" dirty="0"/>
          </a:p>
          <a:p>
            <a:r>
              <a:rPr lang="en-US" dirty="0"/>
              <a:t>the surgical removal of the entire breast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yosarcoma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y/o/</a:t>
            </a:r>
            <a:r>
              <a:rPr lang="en-US" dirty="0" err="1" smtClean="0"/>
              <a:t>sarc</a:t>
            </a:r>
            <a:r>
              <a:rPr lang="en-US" dirty="0" smtClean="0"/>
              <a:t>/</a:t>
            </a:r>
            <a:r>
              <a:rPr lang="en-US" dirty="0" err="1" smtClean="0"/>
              <a:t>oma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malignant tumor derived from muscle </a:t>
            </a:r>
            <a:r>
              <a:rPr lang="en-US" dirty="0" smtClean="0"/>
              <a:t>connective tissue</a:t>
            </a:r>
          </a:p>
          <a:p>
            <a:r>
              <a:rPr lang="en-US" dirty="0" smtClean="0"/>
              <a:t>Oncologist</a:t>
            </a:r>
          </a:p>
          <a:p>
            <a:r>
              <a:rPr lang="en-US" dirty="0" err="1" smtClean="0"/>
              <a:t>Onc</a:t>
            </a:r>
            <a:r>
              <a:rPr lang="en-US" dirty="0" smtClean="0"/>
              <a:t>/o/</a:t>
            </a:r>
            <a:r>
              <a:rPr lang="en-US" dirty="0" err="1" smtClean="0"/>
              <a:t>logist</a:t>
            </a:r>
            <a:endParaRPr lang="en-US" dirty="0"/>
          </a:p>
          <a:p>
            <a:r>
              <a:rPr lang="en-US" dirty="0"/>
              <a:t>a physician who specializes in diagnosing and treating malignant disorders such as tumors and </a:t>
            </a:r>
            <a:r>
              <a:rPr lang="en-US" dirty="0" smtClean="0"/>
              <a:t>cancer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steosarcoma</a:t>
            </a:r>
            <a:endParaRPr lang="en-US" dirty="0" smtClean="0"/>
          </a:p>
          <a:p>
            <a:r>
              <a:rPr lang="en-US" dirty="0" err="1" smtClean="0"/>
              <a:t>o</a:t>
            </a:r>
            <a:r>
              <a:rPr lang="en-US" dirty="0" err="1" smtClean="0"/>
              <a:t>ste</a:t>
            </a:r>
            <a:r>
              <a:rPr lang="en-US" dirty="0" smtClean="0"/>
              <a:t>/o/</a:t>
            </a:r>
            <a:r>
              <a:rPr lang="en-US" dirty="0" err="1" smtClean="0"/>
              <a:t>sarc</a:t>
            </a:r>
            <a:r>
              <a:rPr lang="en-US" dirty="0" smtClean="0"/>
              <a:t>/</a:t>
            </a:r>
            <a:r>
              <a:rPr lang="en-US" dirty="0" err="1" smtClean="0"/>
              <a:t>oma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malignant tumor usually involving </a:t>
            </a:r>
            <a:r>
              <a:rPr lang="en-US" dirty="0" smtClean="0"/>
              <a:t>connective tissue and bone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hagocyte</a:t>
            </a:r>
          </a:p>
          <a:p>
            <a:r>
              <a:rPr lang="en-US" dirty="0" err="1" smtClean="0"/>
              <a:t>phag</a:t>
            </a:r>
            <a:r>
              <a:rPr lang="en-US" dirty="0" smtClean="0"/>
              <a:t>/o/</a:t>
            </a:r>
            <a:r>
              <a:rPr lang="en-US" dirty="0" err="1" smtClean="0"/>
              <a:t>cyte</a:t>
            </a:r>
            <a:endParaRPr lang="en-US" dirty="0" smtClean="0"/>
          </a:p>
          <a:p>
            <a:r>
              <a:rPr lang="en-US" dirty="0" smtClean="0"/>
              <a:t>eating/swallowing cells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plenomegaly</a:t>
            </a:r>
            <a:endParaRPr lang="en-US" dirty="0" smtClean="0"/>
          </a:p>
          <a:p>
            <a:r>
              <a:rPr lang="en-US" dirty="0" err="1" smtClean="0"/>
              <a:t>s</a:t>
            </a:r>
            <a:r>
              <a:rPr lang="en-US" dirty="0" err="1" smtClean="0"/>
              <a:t>plen</a:t>
            </a:r>
            <a:r>
              <a:rPr lang="en-US" dirty="0" smtClean="0"/>
              <a:t>/o/</a:t>
            </a:r>
            <a:r>
              <a:rPr lang="en-US" dirty="0" err="1" smtClean="0"/>
              <a:t>megaly</a:t>
            </a:r>
            <a:endParaRPr lang="en-US" dirty="0"/>
          </a:p>
          <a:p>
            <a:r>
              <a:rPr lang="en-US" dirty="0" smtClean="0"/>
              <a:t>enlargement </a:t>
            </a:r>
            <a:r>
              <a:rPr lang="en-US" dirty="0"/>
              <a:t>of the </a:t>
            </a:r>
            <a:r>
              <a:rPr lang="en-US" dirty="0" smtClean="0"/>
              <a:t>spleen</a:t>
            </a:r>
          </a:p>
          <a:p>
            <a:pPr fontAlgn="ctr"/>
            <a:r>
              <a:rPr lang="en-US" dirty="0"/>
              <a:t>s</a:t>
            </a:r>
            <a:r>
              <a:rPr lang="en-US" dirty="0" smtClean="0"/>
              <a:t>treptococci</a:t>
            </a:r>
          </a:p>
          <a:p>
            <a:pPr fontAlgn="ctr"/>
            <a:r>
              <a:rPr lang="en-US" dirty="0" err="1" smtClean="0"/>
              <a:t>s</a:t>
            </a:r>
            <a:r>
              <a:rPr lang="en-US" dirty="0" err="1" smtClean="0"/>
              <a:t>trept</a:t>
            </a:r>
            <a:r>
              <a:rPr lang="en-US" dirty="0" smtClean="0"/>
              <a:t>/o/</a:t>
            </a:r>
            <a:r>
              <a:rPr lang="en-US" dirty="0" err="1" smtClean="0"/>
              <a:t>cocci</a:t>
            </a:r>
            <a:endParaRPr lang="en-US" dirty="0"/>
          </a:p>
          <a:p>
            <a:r>
              <a:rPr lang="en-US" dirty="0" smtClean="0"/>
              <a:t>berry-shaped bacterium of</a:t>
            </a:r>
            <a:r>
              <a:rPr lang="en-US" b="1" dirty="0"/>
              <a:t> </a:t>
            </a:r>
            <a:r>
              <a:rPr lang="en-US" dirty="0" smtClean="0"/>
              <a:t>twisted chains</a:t>
            </a:r>
          </a:p>
          <a:p>
            <a:r>
              <a:rPr lang="en-US" dirty="0" smtClean="0"/>
              <a:t>define</a:t>
            </a:r>
            <a:r>
              <a:rPr lang="en-US" dirty="0"/>
              <a:t> </a:t>
            </a:r>
            <a:r>
              <a:rPr lang="en-US" dirty="0" smtClean="0"/>
              <a:t>metastasize?</a:t>
            </a:r>
            <a:endParaRPr lang="en-US" dirty="0"/>
          </a:p>
          <a:p>
            <a:r>
              <a:rPr lang="en-US" dirty="0"/>
              <a:t>the process by which cancer spreads from one place to </a:t>
            </a:r>
            <a:r>
              <a:rPr lang="en-US" dirty="0" smtClean="0"/>
              <a:t>another</a:t>
            </a:r>
          </a:p>
          <a:p>
            <a:r>
              <a:rPr lang="en-US" dirty="0" smtClean="0"/>
              <a:t>Define MRSA?</a:t>
            </a:r>
          </a:p>
          <a:p>
            <a:r>
              <a:rPr lang="en-US" dirty="0" err="1"/>
              <a:t>methicillin</a:t>
            </a:r>
            <a:r>
              <a:rPr lang="en-US" dirty="0"/>
              <a:t>-resistant </a:t>
            </a:r>
            <a:r>
              <a:rPr lang="en-US" dirty="0" smtClean="0"/>
              <a:t>staphylococcus </a:t>
            </a:r>
            <a:r>
              <a:rPr lang="en-US" dirty="0" err="1"/>
              <a:t>aureus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Define antibody?</a:t>
            </a:r>
            <a:endParaRPr lang="en-US" dirty="0"/>
          </a:p>
          <a:p>
            <a:r>
              <a:rPr lang="en-US" dirty="0"/>
              <a:t>a disease-fighting protein created by the immune system in response to the presence of a specific </a:t>
            </a:r>
            <a:r>
              <a:rPr lang="en-US" dirty="0" smtClean="0"/>
              <a:t>antigen</a:t>
            </a:r>
          </a:p>
          <a:p>
            <a:r>
              <a:rPr lang="en-US" dirty="0" smtClean="0"/>
              <a:t>Define antigen?</a:t>
            </a:r>
            <a:endParaRPr lang="en-US" dirty="0"/>
          </a:p>
          <a:p>
            <a:r>
              <a:rPr lang="en-US" dirty="0"/>
              <a:t>any substance that the body regards as being foreign, and includes viruses, bacteria, toxins, and transplanted </a:t>
            </a:r>
            <a:r>
              <a:rPr lang="en-US" dirty="0" smtClean="0"/>
              <a:t>tissues</a:t>
            </a:r>
          </a:p>
          <a:p>
            <a:r>
              <a:rPr lang="en-US" dirty="0" smtClean="0"/>
              <a:t>Define HIV</a:t>
            </a:r>
          </a:p>
          <a:p>
            <a:r>
              <a:rPr lang="en-US" dirty="0"/>
              <a:t>human immunodeficiency virus </a:t>
            </a:r>
            <a:r>
              <a:rPr lang="en-US" dirty="0" smtClean="0"/>
              <a:t>, a </a:t>
            </a:r>
            <a:r>
              <a:rPr lang="en-US" dirty="0" err="1"/>
              <a:t>bloodborne</a:t>
            </a:r>
            <a:r>
              <a:rPr lang="en-US" dirty="0"/>
              <a:t> infection in which the virus damages or kills the cells of the immune system, causing it to progressively </a:t>
            </a:r>
            <a:r>
              <a:rPr lang="en-US" dirty="0" smtClean="0"/>
              <a:t>fail</a:t>
            </a:r>
          </a:p>
          <a:p>
            <a:r>
              <a:rPr lang="en-US" dirty="0" smtClean="0"/>
              <a:t>Define AIDS </a:t>
            </a:r>
          </a:p>
          <a:p>
            <a:r>
              <a:rPr lang="en-US" dirty="0" smtClean="0"/>
              <a:t>acquired </a:t>
            </a:r>
            <a:r>
              <a:rPr lang="en-US" dirty="0"/>
              <a:t>immunodeficiency </a:t>
            </a:r>
            <a:r>
              <a:rPr lang="en-US" dirty="0" smtClean="0"/>
              <a:t>syndrome,  </a:t>
            </a:r>
            <a:r>
              <a:rPr lang="en-US" dirty="0"/>
              <a:t>the most advanced, and fatal, stage of an HIV infection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336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ahastin2</dc:creator>
  <cp:lastModifiedBy>ahastin2</cp:lastModifiedBy>
  <cp:revision>10</cp:revision>
  <dcterms:created xsi:type="dcterms:W3CDTF">2011-12-12T16:22:53Z</dcterms:created>
  <dcterms:modified xsi:type="dcterms:W3CDTF">2011-12-12T18:00:52Z</dcterms:modified>
</cp:coreProperties>
</file>