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Abbreviations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Medical &amp; Pharmacology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2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&amp; Pharmacology 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642" y="2103119"/>
            <a:ext cx="10519558" cy="4143301"/>
          </a:xfrm>
        </p:spPr>
        <p:txBody>
          <a:bodyPr/>
          <a:lstStyle/>
          <a:p>
            <a:r>
              <a:rPr lang="en-US" dirty="0" smtClean="0"/>
              <a:t>ac- before meals					</a:t>
            </a:r>
          </a:p>
          <a:p>
            <a:r>
              <a:rPr lang="en-US" dirty="0"/>
              <a:t>c</a:t>
            </a:r>
            <a:r>
              <a:rPr lang="en-US" dirty="0" smtClean="0"/>
              <a:t>ap- capsule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q</a:t>
            </a:r>
            <a:r>
              <a:rPr lang="en-US" dirty="0" smtClean="0"/>
              <a:t>- water</a:t>
            </a:r>
          </a:p>
          <a:p>
            <a:r>
              <a:rPr lang="en-US" dirty="0"/>
              <a:t>b</a:t>
            </a:r>
            <a:r>
              <a:rPr lang="en-US" dirty="0" smtClean="0"/>
              <a:t>id- twice a day</a:t>
            </a:r>
          </a:p>
          <a:p>
            <a:r>
              <a:rPr lang="en-US" dirty="0" smtClean="0"/>
              <a:t>cc- cubic </a:t>
            </a:r>
            <a:r>
              <a:rPr lang="en-US" dirty="0" err="1" smtClean="0"/>
              <a:t>centimetere</a:t>
            </a:r>
            <a:endParaRPr lang="en-US" dirty="0" smtClean="0"/>
          </a:p>
          <a:p>
            <a:r>
              <a:rPr lang="en-US" dirty="0" smtClean="0"/>
              <a:t>BP- blood pressure</a:t>
            </a:r>
          </a:p>
          <a:p>
            <a:r>
              <a:rPr lang="en-US" dirty="0" err="1" smtClean="0"/>
              <a:t>hgb</a:t>
            </a:r>
            <a:r>
              <a:rPr lang="en-US" dirty="0" smtClean="0"/>
              <a:t>- hemoglobin</a:t>
            </a:r>
          </a:p>
          <a:p>
            <a:r>
              <a:rPr lang="en-US" dirty="0" smtClean="0"/>
              <a:t>CHF- congestive heart failure</a:t>
            </a:r>
          </a:p>
          <a:p>
            <a:r>
              <a:rPr lang="en-US" dirty="0"/>
              <a:t>a</a:t>
            </a:r>
            <a:r>
              <a:rPr lang="en-US" dirty="0" smtClean="0"/>
              <a:t>- before</a:t>
            </a:r>
          </a:p>
          <a:p>
            <a:r>
              <a:rPr lang="en-US" dirty="0" smtClean="0"/>
              <a:t>ad- as directed</a:t>
            </a:r>
          </a:p>
        </p:txBody>
      </p:sp>
    </p:spTree>
    <p:extLst>
      <p:ext uri="{BB962C8B-B14F-4D97-AF65-F5344CB8AC3E}">
        <p14:creationId xmlns:p14="http://schemas.microsoft.com/office/powerpoint/2010/main" val="18481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&amp; Pharmacology 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prn- as needed</a:t>
            </a:r>
          </a:p>
          <a:p>
            <a:r>
              <a:rPr lang="en-US" dirty="0" err="1" smtClean="0"/>
              <a:t>tid</a:t>
            </a:r>
            <a:r>
              <a:rPr lang="en-US" dirty="0" smtClean="0"/>
              <a:t>- three times a day</a:t>
            </a:r>
          </a:p>
          <a:p>
            <a:r>
              <a:rPr lang="en-US" dirty="0" smtClean="0"/>
              <a:t>RBC- red blood cell</a:t>
            </a:r>
          </a:p>
          <a:p>
            <a:r>
              <a:rPr lang="en-US" dirty="0" smtClean="0"/>
              <a:t>IUD- intra uterine device</a:t>
            </a:r>
          </a:p>
          <a:p>
            <a:r>
              <a:rPr lang="en-US" dirty="0" err="1" smtClean="0"/>
              <a:t>gtt</a:t>
            </a:r>
            <a:r>
              <a:rPr lang="en-US" dirty="0" smtClean="0"/>
              <a:t>- drop</a:t>
            </a:r>
          </a:p>
          <a:p>
            <a:r>
              <a:rPr lang="en-US" dirty="0" smtClean="0"/>
              <a:t>Iv- Intravenous</a:t>
            </a:r>
          </a:p>
          <a:p>
            <a:r>
              <a:rPr lang="en-US" dirty="0" smtClean="0"/>
              <a:t>COPD- Chronic obstructive pulmonary disease</a:t>
            </a:r>
          </a:p>
          <a:p>
            <a:r>
              <a:rPr lang="en-US" dirty="0" smtClean="0"/>
              <a:t>CPR- Cardio pulmonary </a:t>
            </a:r>
            <a:r>
              <a:rPr lang="en-US" dirty="0" err="1" smtClean="0"/>
              <a:t>resusitaion</a:t>
            </a:r>
            <a:endParaRPr lang="en-US" dirty="0" smtClean="0"/>
          </a:p>
          <a:p>
            <a:r>
              <a:rPr lang="en-US" dirty="0" smtClean="0"/>
              <a:t>CNS- Central Nervous System</a:t>
            </a:r>
          </a:p>
          <a:p>
            <a:r>
              <a:rPr lang="en-US" dirty="0" err="1" smtClean="0"/>
              <a:t>po</a:t>
            </a:r>
            <a:r>
              <a:rPr lang="en-US" dirty="0" smtClean="0"/>
              <a:t>- orally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7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&amp; Pharmacology 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dx- diagnosis</a:t>
            </a:r>
          </a:p>
          <a:p>
            <a:r>
              <a:rPr lang="en-US" dirty="0" smtClean="0"/>
              <a:t>amp- ampule</a:t>
            </a:r>
          </a:p>
          <a:p>
            <a:r>
              <a:rPr lang="en-US" dirty="0" err="1" smtClean="0"/>
              <a:t>liq</a:t>
            </a:r>
            <a:r>
              <a:rPr lang="en-US" dirty="0" smtClean="0"/>
              <a:t>- liquid</a:t>
            </a:r>
          </a:p>
          <a:p>
            <a:r>
              <a:rPr lang="en-US" dirty="0" smtClean="0"/>
              <a:t>ml- milliliter</a:t>
            </a:r>
          </a:p>
          <a:p>
            <a:r>
              <a:rPr lang="en-US" dirty="0" smtClean="0"/>
              <a:t>mg- milligram</a:t>
            </a:r>
          </a:p>
          <a:p>
            <a:r>
              <a:rPr lang="en-US" dirty="0" err="1" smtClean="0"/>
              <a:t>Ekg</a:t>
            </a:r>
            <a:r>
              <a:rPr lang="en-US" dirty="0" smtClean="0"/>
              <a:t>- electrocardiogram</a:t>
            </a:r>
          </a:p>
          <a:p>
            <a:r>
              <a:rPr lang="en-US" dirty="0" smtClean="0"/>
              <a:t>GU- </a:t>
            </a:r>
            <a:r>
              <a:rPr lang="en-US" dirty="0" err="1" smtClean="0"/>
              <a:t>gastrourinary</a:t>
            </a:r>
            <a:endParaRPr lang="en-US" dirty="0" smtClean="0"/>
          </a:p>
          <a:p>
            <a:r>
              <a:rPr lang="en-US" dirty="0" smtClean="0"/>
              <a:t>FBS- fasting blood sugar</a:t>
            </a:r>
          </a:p>
          <a:p>
            <a:r>
              <a:rPr lang="en-US" dirty="0" err="1" smtClean="0"/>
              <a:t>Hx</a:t>
            </a:r>
            <a:r>
              <a:rPr lang="en-US" dirty="0" smtClean="0"/>
              <a:t>- history</a:t>
            </a:r>
          </a:p>
          <a:p>
            <a:r>
              <a:rPr lang="en-US" dirty="0" err="1" smtClean="0"/>
              <a:t>cbc</a:t>
            </a:r>
            <a:r>
              <a:rPr lang="en-US" dirty="0" smtClean="0"/>
              <a:t>- complete blood count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9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&amp; Pharmacology 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39770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PKU- </a:t>
            </a:r>
            <a:r>
              <a:rPr lang="en-US" dirty="0" err="1" smtClean="0"/>
              <a:t>Pheynalketonuria</a:t>
            </a:r>
            <a:endParaRPr lang="en-US" dirty="0" smtClean="0"/>
          </a:p>
          <a:p>
            <a:r>
              <a:rPr lang="en-US" dirty="0" smtClean="0"/>
              <a:t>PID- pelvic inflammatory disease</a:t>
            </a:r>
          </a:p>
          <a:p>
            <a:r>
              <a:rPr lang="en-US" dirty="0" smtClean="0"/>
              <a:t>Rx- Take thou</a:t>
            </a:r>
          </a:p>
          <a:p>
            <a:r>
              <a:rPr lang="en-US" dirty="0" smtClean="0"/>
              <a:t>D &amp; C – dilation &amp; curettage</a:t>
            </a:r>
          </a:p>
          <a:p>
            <a:r>
              <a:rPr lang="en-US" dirty="0" smtClean="0"/>
              <a:t>CVA- Cerebrovascular accident</a:t>
            </a:r>
          </a:p>
          <a:p>
            <a:r>
              <a:rPr lang="en-US" dirty="0" err="1" smtClean="0"/>
              <a:t>Fx</a:t>
            </a:r>
            <a:r>
              <a:rPr lang="en-US" dirty="0" smtClean="0"/>
              <a:t>- fracture</a:t>
            </a:r>
          </a:p>
          <a:p>
            <a:r>
              <a:rPr lang="en-US" dirty="0" smtClean="0"/>
              <a:t>EEG- </a:t>
            </a:r>
            <a:r>
              <a:rPr lang="en-US" dirty="0" err="1" smtClean="0"/>
              <a:t>electroelcephalogram</a:t>
            </a:r>
            <a:endParaRPr lang="en-US" dirty="0" smtClean="0"/>
          </a:p>
          <a:p>
            <a:r>
              <a:rPr lang="en-US" dirty="0" smtClean="0"/>
              <a:t>KUB- kidney, ureters, bladder</a:t>
            </a:r>
          </a:p>
          <a:p>
            <a:r>
              <a:rPr lang="en-US" dirty="0" smtClean="0"/>
              <a:t>O.D- right eye</a:t>
            </a:r>
          </a:p>
          <a:p>
            <a:r>
              <a:rPr lang="en-US" dirty="0" smtClean="0"/>
              <a:t>O.U- both eye</a:t>
            </a:r>
          </a:p>
          <a:p>
            <a:r>
              <a:rPr lang="en-US" dirty="0" smtClean="0"/>
              <a:t>O.S- left eye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2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&amp; Pharmacology 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LMP- last menstrual period</a:t>
            </a:r>
          </a:p>
          <a:p>
            <a:r>
              <a:rPr lang="en-US" dirty="0" err="1" smtClean="0"/>
              <a:t>tid</a:t>
            </a:r>
            <a:r>
              <a:rPr lang="en-US" dirty="0" smtClean="0"/>
              <a:t>- three times a day</a:t>
            </a:r>
          </a:p>
          <a:p>
            <a:r>
              <a:rPr lang="en-US" dirty="0" err="1" smtClean="0"/>
              <a:t>qid</a:t>
            </a:r>
            <a:r>
              <a:rPr lang="en-US" dirty="0" smtClean="0"/>
              <a:t>- five times a day</a:t>
            </a:r>
          </a:p>
          <a:p>
            <a:r>
              <a:rPr lang="en-US" dirty="0" smtClean="0"/>
              <a:t>NPO- nothing by mouth</a:t>
            </a:r>
          </a:p>
          <a:p>
            <a:r>
              <a:rPr lang="en-US" dirty="0" err="1" smtClean="0"/>
              <a:t>qod</a:t>
            </a:r>
            <a:r>
              <a:rPr lang="en-US" dirty="0" smtClean="0"/>
              <a:t>- every other day</a:t>
            </a:r>
          </a:p>
          <a:p>
            <a:r>
              <a:rPr lang="en-US" dirty="0" err="1"/>
              <a:t>q</a:t>
            </a:r>
            <a:r>
              <a:rPr lang="en-US" dirty="0" err="1" smtClean="0"/>
              <a:t>am</a:t>
            </a:r>
            <a:r>
              <a:rPr lang="en-US" dirty="0" smtClean="0"/>
              <a:t>- every morning</a:t>
            </a:r>
          </a:p>
          <a:p>
            <a:r>
              <a:rPr lang="en-US" dirty="0" err="1"/>
              <a:t>q</a:t>
            </a:r>
            <a:r>
              <a:rPr lang="en-US" dirty="0" err="1" smtClean="0"/>
              <a:t>pm</a:t>
            </a:r>
            <a:r>
              <a:rPr lang="en-US" dirty="0" smtClean="0"/>
              <a:t>- every evening</a:t>
            </a:r>
          </a:p>
          <a:p>
            <a:r>
              <a:rPr lang="en-US" dirty="0" err="1" smtClean="0"/>
              <a:t>qhr</a:t>
            </a:r>
            <a:r>
              <a:rPr lang="en-US" dirty="0" smtClean="0"/>
              <a:t>- every hour</a:t>
            </a:r>
          </a:p>
          <a:p>
            <a:r>
              <a:rPr lang="en-US" dirty="0" err="1" smtClean="0"/>
              <a:t>qhs</a:t>
            </a:r>
            <a:r>
              <a:rPr lang="en-US" dirty="0" smtClean="0"/>
              <a:t>- at bedtime</a:t>
            </a:r>
          </a:p>
          <a:p>
            <a:r>
              <a:rPr lang="en-US" dirty="0" smtClean="0"/>
              <a:t>Sig- 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8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39</TotalTime>
  <Words>161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Savon</vt:lpstr>
      <vt:lpstr>Abbreviations Review</vt:lpstr>
      <vt:lpstr>Medical &amp; Pharmacology Abbreviations</vt:lpstr>
      <vt:lpstr>Medical &amp; Pharmacology Abbreviations</vt:lpstr>
      <vt:lpstr>Medical &amp; Pharmacology Abbreviations</vt:lpstr>
      <vt:lpstr>Medical &amp; Pharmacology Abbreviations</vt:lpstr>
      <vt:lpstr>Medical &amp; Pharmacology Abbreviations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Abbreviations Review</dc:title>
  <dc:creator>Andrea Martinez-Chavez</dc:creator>
  <cp:lastModifiedBy>Andrea Martinez-Chavez</cp:lastModifiedBy>
  <cp:revision>6</cp:revision>
  <dcterms:created xsi:type="dcterms:W3CDTF">2014-02-27T05:35:53Z</dcterms:created>
  <dcterms:modified xsi:type="dcterms:W3CDTF">2014-02-27T06:15:48Z</dcterms:modified>
</cp:coreProperties>
</file>