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BC00B-8A85-4AF5-BD9A-73C32ABD13D6}" type="datetimeFigureOut">
              <a:rPr lang="en-US" smtClean="0"/>
              <a:pPr/>
              <a:t>01/13/2013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DCC9-A32A-4245-A4E3-4F2AAA8E8E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BC00B-8A85-4AF5-BD9A-73C32ABD13D6}" type="datetimeFigureOut">
              <a:rPr lang="en-US" smtClean="0"/>
              <a:pPr/>
              <a:t>01/13/2013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DCC9-A32A-4245-A4E3-4F2AAA8E8E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BC00B-8A85-4AF5-BD9A-73C32ABD13D6}" type="datetimeFigureOut">
              <a:rPr lang="en-US" smtClean="0"/>
              <a:pPr/>
              <a:t>01/13/2013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DCC9-A32A-4245-A4E3-4F2AAA8E8E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BC00B-8A85-4AF5-BD9A-73C32ABD13D6}" type="datetimeFigureOut">
              <a:rPr lang="en-US" smtClean="0"/>
              <a:pPr/>
              <a:t>01/13/2013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DCC9-A32A-4245-A4E3-4F2AAA8E8E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BC00B-8A85-4AF5-BD9A-73C32ABD13D6}" type="datetimeFigureOut">
              <a:rPr lang="en-US" smtClean="0"/>
              <a:pPr/>
              <a:t>01/13/2013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DCC9-A32A-4245-A4E3-4F2AAA8E8E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BC00B-8A85-4AF5-BD9A-73C32ABD13D6}" type="datetimeFigureOut">
              <a:rPr lang="en-US" smtClean="0"/>
              <a:pPr/>
              <a:t>01/13/2013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DCC9-A32A-4245-A4E3-4F2AAA8E8E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BC00B-8A85-4AF5-BD9A-73C32ABD13D6}" type="datetimeFigureOut">
              <a:rPr lang="en-US" smtClean="0"/>
              <a:pPr/>
              <a:t>01/13/2013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DCC9-A32A-4245-A4E3-4F2AAA8E8E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BC00B-8A85-4AF5-BD9A-73C32ABD13D6}" type="datetimeFigureOut">
              <a:rPr lang="en-US" smtClean="0"/>
              <a:pPr/>
              <a:t>01/13/2013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DCC9-A32A-4245-A4E3-4F2AAA8E8E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BC00B-8A85-4AF5-BD9A-73C32ABD13D6}" type="datetimeFigureOut">
              <a:rPr lang="en-US" smtClean="0"/>
              <a:pPr/>
              <a:t>01/13/2013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DCC9-A32A-4245-A4E3-4F2AAA8E8E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BC00B-8A85-4AF5-BD9A-73C32ABD13D6}" type="datetimeFigureOut">
              <a:rPr lang="en-US" smtClean="0"/>
              <a:pPr/>
              <a:t>01/13/2013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DCC9-A32A-4245-A4E3-4F2AAA8E8E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BC00B-8A85-4AF5-BD9A-73C32ABD13D6}" type="datetimeFigureOut">
              <a:rPr lang="en-US" smtClean="0"/>
              <a:pPr/>
              <a:t>01/13/2013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DCC9-A32A-4245-A4E3-4F2AAA8E8E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BC00B-8A85-4AF5-BD9A-73C32ABD13D6}" type="datetimeFigureOut">
              <a:rPr lang="en-US" smtClean="0"/>
              <a:pPr/>
              <a:t>01/13/2013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FDCC9-A32A-4245-A4E3-4F2AAA8E8E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10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Medical Office Management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Define OSHA?</a:t>
            </a:r>
          </a:p>
          <a:p>
            <a:r>
              <a:rPr lang="en-US" dirty="0" smtClean="0"/>
              <a:t>Occupational Safety and Health Administration</a:t>
            </a:r>
          </a:p>
          <a:p>
            <a:r>
              <a:rPr lang="en-US" dirty="0" smtClean="0"/>
              <a:t>What is OSHA?</a:t>
            </a:r>
          </a:p>
          <a:p>
            <a:r>
              <a:rPr lang="en-US" dirty="0"/>
              <a:t>D</a:t>
            </a:r>
            <a:r>
              <a:rPr lang="en-US" dirty="0" smtClean="0"/>
              <a:t>eals with requirements with safe working conditions including disease </a:t>
            </a:r>
            <a:r>
              <a:rPr lang="en-US" dirty="0"/>
              <a:t>transmission in health care </a:t>
            </a:r>
            <a:r>
              <a:rPr lang="en-US" dirty="0" smtClean="0"/>
              <a:t>settings</a:t>
            </a:r>
          </a:p>
          <a:p>
            <a:r>
              <a:rPr lang="en-US" dirty="0" smtClean="0"/>
              <a:t>Define CDC?</a:t>
            </a:r>
            <a:r>
              <a:rPr lang="en-US" b="1" dirty="0" smtClean="0"/>
              <a:t> </a:t>
            </a:r>
          </a:p>
          <a:p>
            <a:r>
              <a:rPr lang="en-US" dirty="0" smtClean="0"/>
              <a:t>Center for Disease Control and Prevention</a:t>
            </a:r>
          </a:p>
          <a:p>
            <a:r>
              <a:rPr lang="en-US" dirty="0" smtClean="0"/>
              <a:t>What is the CDC? </a:t>
            </a:r>
          </a:p>
          <a:p>
            <a:r>
              <a:rPr lang="en-US" dirty="0" smtClean="0"/>
              <a:t>They are responsible to collect data pathogens and diseases and establish guidelines to prevent their spread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Where would you dispose of all bodily fluids?</a:t>
            </a:r>
          </a:p>
          <a:p>
            <a:r>
              <a:rPr lang="en-US" dirty="0" err="1"/>
              <a:t>B</a:t>
            </a:r>
            <a:r>
              <a:rPr lang="en-US" dirty="0" err="1" smtClean="0"/>
              <a:t>iohazardous</a:t>
            </a:r>
            <a:r>
              <a:rPr lang="en-US" dirty="0" smtClean="0"/>
              <a:t> waste</a:t>
            </a:r>
          </a:p>
          <a:p>
            <a:r>
              <a:rPr lang="en-US" dirty="0" smtClean="0"/>
              <a:t>What elements do you need for a fire to start?</a:t>
            </a:r>
          </a:p>
          <a:p>
            <a:r>
              <a:rPr lang="en-US" dirty="0"/>
              <a:t>H</a:t>
            </a:r>
            <a:r>
              <a:rPr lang="en-US" dirty="0" smtClean="0"/>
              <a:t>eat, fuel, and oxygen</a:t>
            </a:r>
          </a:p>
          <a:p>
            <a:r>
              <a:rPr lang="en-US" dirty="0" smtClean="0"/>
              <a:t>This is a record of a checking account sent to the customer?</a:t>
            </a:r>
          </a:p>
          <a:p>
            <a:r>
              <a:rPr lang="en-US" dirty="0" smtClean="0"/>
              <a:t>Bank statement</a:t>
            </a:r>
          </a:p>
          <a:p>
            <a:r>
              <a:rPr lang="en-US" dirty="0" smtClean="0"/>
              <a:t>This is a form of check for which the bank verifies that sufficient funds exist in the account to cover the check, and so guarantees at the time the check is written </a:t>
            </a:r>
          </a:p>
          <a:p>
            <a:r>
              <a:rPr lang="en-US" dirty="0" smtClean="0"/>
              <a:t>Certified check </a:t>
            </a:r>
          </a:p>
          <a:p>
            <a:r>
              <a:rPr lang="en-US" dirty="0" smtClean="0"/>
              <a:t>This is an amount of money placed in a bank account </a:t>
            </a:r>
          </a:p>
          <a:p>
            <a:r>
              <a:rPr lang="en-US" dirty="0" smtClean="0"/>
              <a:t>Deposit </a:t>
            </a:r>
          </a:p>
          <a:p>
            <a:r>
              <a:rPr lang="en-US" dirty="0"/>
              <a:t>T</a:t>
            </a:r>
            <a:r>
              <a:rPr lang="en-US" dirty="0" smtClean="0"/>
              <a:t>he payee’s signature on the back of a check?</a:t>
            </a:r>
          </a:p>
          <a:p>
            <a:r>
              <a:rPr lang="en-US" dirty="0" smtClean="0"/>
              <a:t>Endorsement</a:t>
            </a:r>
            <a:r>
              <a:rPr lang="en-US" b="1" dirty="0" smtClean="0"/>
              <a:t> </a:t>
            </a:r>
          </a:p>
          <a:p>
            <a:r>
              <a:rPr lang="en-US" dirty="0"/>
              <a:t>A</a:t>
            </a:r>
            <a:r>
              <a:rPr lang="en-US" dirty="0" smtClean="0"/>
              <a:t>n itemized list of cash and checks deposited in a checking account </a:t>
            </a:r>
          </a:p>
          <a:p>
            <a:r>
              <a:rPr lang="en-US" dirty="0" smtClean="0"/>
              <a:t>Deposit slip </a:t>
            </a:r>
          </a:p>
          <a:p>
            <a:r>
              <a:rPr lang="en-US" dirty="0"/>
              <a:t>A</a:t>
            </a:r>
            <a:r>
              <a:rPr lang="en-US" dirty="0" smtClean="0"/>
              <a:t> bank term used to indicate that the writer of the check did not have enough money in the account to cover the written check, a service fee may be charged?</a:t>
            </a:r>
          </a:p>
          <a:p>
            <a:r>
              <a:rPr lang="en-US" dirty="0" smtClean="0"/>
              <a:t>Insufficient funds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he person to whom the check is written?</a:t>
            </a:r>
          </a:p>
          <a:p>
            <a:r>
              <a:rPr lang="en-US" dirty="0" smtClean="0"/>
              <a:t>Payee</a:t>
            </a:r>
          </a:p>
          <a:p>
            <a:r>
              <a:rPr lang="en-US" dirty="0"/>
              <a:t>A</a:t>
            </a:r>
            <a:r>
              <a:rPr lang="en-US" dirty="0" smtClean="0"/>
              <a:t> check made out with a future date</a:t>
            </a:r>
          </a:p>
          <a:p>
            <a:r>
              <a:rPr lang="en-US" dirty="0" smtClean="0"/>
              <a:t>Postdated check</a:t>
            </a:r>
          </a:p>
          <a:p>
            <a:r>
              <a:rPr lang="en-US" dirty="0"/>
              <a:t>R</a:t>
            </a:r>
            <a:r>
              <a:rPr lang="en-US" dirty="0" smtClean="0"/>
              <a:t>emoval of funds from a depositor’s account</a:t>
            </a:r>
          </a:p>
          <a:p>
            <a:r>
              <a:rPr lang="en-US" dirty="0" smtClean="0"/>
              <a:t>Withdrawal</a:t>
            </a:r>
          </a:p>
          <a:p>
            <a:r>
              <a:rPr lang="en-US" dirty="0"/>
              <a:t>Where does the physician apply to obtain a federal tax reporting </a:t>
            </a:r>
            <a:r>
              <a:rPr lang="en-US" dirty="0" smtClean="0"/>
              <a:t>number?</a:t>
            </a:r>
          </a:p>
          <a:p>
            <a:r>
              <a:rPr lang="en-US" dirty="0" smtClean="0"/>
              <a:t>IRS</a:t>
            </a:r>
          </a:p>
          <a:p>
            <a:r>
              <a:rPr lang="en-US" dirty="0" smtClean="0"/>
              <a:t>What is a  W-4 form?</a:t>
            </a:r>
          </a:p>
          <a:p>
            <a:r>
              <a:rPr lang="en-US" dirty="0"/>
              <a:t>I</a:t>
            </a:r>
            <a:r>
              <a:rPr lang="en-US" dirty="0" smtClean="0"/>
              <a:t>ndicates the number of exemptions claims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is a W2?</a:t>
            </a:r>
          </a:p>
          <a:p>
            <a:r>
              <a:rPr lang="en-US" dirty="0"/>
              <a:t>I</a:t>
            </a:r>
            <a:r>
              <a:rPr lang="en-US" dirty="0" smtClean="0"/>
              <a:t>s a summary of all earnings for the year(annual income) and all deductions withheld for federal, state, and local taxes</a:t>
            </a:r>
          </a:p>
          <a:p>
            <a:r>
              <a:rPr lang="en-US" dirty="0" smtClean="0"/>
              <a:t>When should you receive your W2?</a:t>
            </a:r>
          </a:p>
          <a:p>
            <a:r>
              <a:rPr lang="en-US" dirty="0"/>
              <a:t>B</a:t>
            </a:r>
            <a:r>
              <a:rPr lang="en-US" dirty="0" smtClean="0"/>
              <a:t>y January 31</a:t>
            </a:r>
            <a:r>
              <a:rPr lang="en-US" baseline="30000" dirty="0" smtClean="0"/>
              <a:t>st</a:t>
            </a:r>
            <a:r>
              <a:rPr lang="en-US" dirty="0" smtClean="0"/>
              <a:t> of each year</a:t>
            </a:r>
          </a:p>
          <a:p>
            <a:r>
              <a:rPr lang="en-US" dirty="0"/>
              <a:t>What is net </a:t>
            </a:r>
            <a:r>
              <a:rPr lang="en-US" dirty="0" smtClean="0"/>
              <a:t>pay?</a:t>
            </a:r>
          </a:p>
          <a:p>
            <a:r>
              <a:rPr lang="en-US" dirty="0" smtClean="0"/>
              <a:t>Pay after deductions </a:t>
            </a:r>
          </a:p>
          <a:p>
            <a:r>
              <a:rPr lang="en-US" dirty="0" smtClean="0"/>
              <a:t>The Federal Fair Act regulates?</a:t>
            </a:r>
          </a:p>
          <a:p>
            <a:r>
              <a:rPr lang="en-US" dirty="0" smtClean="0"/>
              <a:t>That employees must be paid overtime at a rate of 1 ½ times the regular rate and minimum wage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time will be based upon the date of hire, and percentage of time accrued each pay period?</a:t>
            </a:r>
          </a:p>
          <a:p>
            <a:r>
              <a:rPr lang="en-US" dirty="0" smtClean="0"/>
              <a:t>Paid time off(PTO)</a:t>
            </a:r>
          </a:p>
          <a:p>
            <a:r>
              <a:rPr lang="en-US" dirty="0" smtClean="0"/>
              <a:t>Employers will usually paid two weeks of this after 1 year- full time employment and will increase with longevity</a:t>
            </a:r>
          </a:p>
          <a:p>
            <a:r>
              <a:rPr lang="en-US" dirty="0" smtClean="0"/>
              <a:t>Vacation pay </a:t>
            </a:r>
          </a:p>
          <a:p>
            <a:r>
              <a:rPr lang="en-US" dirty="0" smtClean="0"/>
              <a:t>Employers will usually pay cover your hourly salary for this 3 to 5 days per year</a:t>
            </a:r>
          </a:p>
          <a:p>
            <a:r>
              <a:rPr lang="en-US" dirty="0" smtClean="0"/>
              <a:t>Sick time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275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Chapter 10 Review</vt:lpstr>
      <vt:lpstr>Review</vt:lpstr>
      <vt:lpstr>Review</vt:lpstr>
      <vt:lpstr>Review</vt:lpstr>
      <vt:lpstr>Review</vt:lpstr>
      <vt:lpstr>Review</vt:lpstr>
    </vt:vector>
  </TitlesOfParts>
  <Company>Salt Lake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 Review</dc:title>
  <dc:creator>ahastin2</dc:creator>
  <cp:lastModifiedBy>ahastin2</cp:lastModifiedBy>
  <cp:revision>7</cp:revision>
  <dcterms:created xsi:type="dcterms:W3CDTF">2013-01-11T06:03:11Z</dcterms:created>
  <dcterms:modified xsi:type="dcterms:W3CDTF">2013-01-13T20:45:34Z</dcterms:modified>
</cp:coreProperties>
</file>