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8B73E-FBA5-490E-BA9C-CEB05A60C023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B017-CE1E-43B5-86B4-9A82BFC3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11-Unit9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Immune System Review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Define an autoimmune disease?</a:t>
            </a:r>
          </a:p>
          <a:p>
            <a:r>
              <a:rPr lang="en-US" dirty="0" smtClean="0"/>
              <a:t>When the immune system can mistake self for non-self and attack its own tissues</a:t>
            </a:r>
          </a:p>
          <a:p>
            <a:r>
              <a:rPr lang="en-US" dirty="0"/>
              <a:t>Antigens which cause allergic reactions are known </a:t>
            </a:r>
            <a:r>
              <a:rPr lang="en-US" dirty="0" smtClean="0"/>
              <a:t>as?</a:t>
            </a:r>
          </a:p>
          <a:p>
            <a:r>
              <a:rPr lang="en-US" dirty="0" smtClean="0"/>
              <a:t>Allergens(cat hair, pollen)</a:t>
            </a:r>
          </a:p>
          <a:p>
            <a:r>
              <a:rPr lang="en-US" dirty="0" smtClean="0"/>
              <a:t>What are the three main lines of defense against antigens? </a:t>
            </a:r>
          </a:p>
          <a:p>
            <a:r>
              <a:rPr lang="en-US" dirty="0" smtClean="0"/>
              <a:t>1.Barriers: skin or mucous membranes</a:t>
            </a:r>
          </a:p>
          <a:p>
            <a:r>
              <a:rPr lang="en-US" dirty="0" smtClean="0"/>
              <a:t>2. Inflammation process: redness and swelling 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Antibodies</a:t>
            </a:r>
          </a:p>
          <a:p>
            <a:r>
              <a:rPr lang="en-US" dirty="0" smtClean="0"/>
              <a:t>The term used for any substance that is foreign to the body?</a:t>
            </a:r>
          </a:p>
          <a:p>
            <a:r>
              <a:rPr lang="en-US" dirty="0" smtClean="0"/>
              <a:t>Antigen</a:t>
            </a:r>
          </a:p>
          <a:p>
            <a:r>
              <a:rPr lang="en-US" dirty="0" smtClean="0"/>
              <a:t>Define an antibody?</a:t>
            </a:r>
          </a:p>
          <a:p>
            <a:r>
              <a:rPr lang="en-US" dirty="0" smtClean="0"/>
              <a:t>Disease fighting protein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 the five white blood cells?</a:t>
            </a:r>
          </a:p>
          <a:p>
            <a:r>
              <a:rPr lang="en-US" dirty="0" err="1" smtClean="0"/>
              <a:t>Eosinophils</a:t>
            </a:r>
            <a:endParaRPr lang="en-US" dirty="0" smtClean="0"/>
          </a:p>
          <a:p>
            <a:r>
              <a:rPr lang="en-US" dirty="0" err="1" smtClean="0"/>
              <a:t>Neutrophils</a:t>
            </a:r>
            <a:endParaRPr lang="en-US" dirty="0" smtClean="0"/>
          </a:p>
          <a:p>
            <a:r>
              <a:rPr lang="en-US" dirty="0" err="1" smtClean="0"/>
              <a:t>Basophils</a:t>
            </a:r>
            <a:endParaRPr lang="en-US" dirty="0"/>
          </a:p>
          <a:p>
            <a:r>
              <a:rPr lang="en-US" dirty="0" smtClean="0"/>
              <a:t>Lymphocytes</a:t>
            </a:r>
          </a:p>
          <a:p>
            <a:r>
              <a:rPr lang="en-US" dirty="0" err="1" smtClean="0"/>
              <a:t>Monocytes</a:t>
            </a:r>
            <a:endParaRPr lang="en-US" dirty="0"/>
          </a:p>
          <a:p>
            <a:r>
              <a:rPr lang="en-US" dirty="0" smtClean="0"/>
              <a:t>Name the organs in the immune system?</a:t>
            </a:r>
          </a:p>
          <a:p>
            <a:r>
              <a:rPr lang="en-US" dirty="0" smtClean="0"/>
              <a:t>Bone marrow, Thymus, Lymph nodes, Spleen, Tonsils, Adenoids, Appendix, and  </a:t>
            </a:r>
            <a:r>
              <a:rPr lang="en-US" dirty="0" err="1" smtClean="0"/>
              <a:t>Peyer’s</a:t>
            </a:r>
            <a:r>
              <a:rPr lang="en-US" dirty="0" smtClean="0"/>
              <a:t> patches(lymph nodes in the intestine)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assessment of tumors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called?</a:t>
            </a:r>
          </a:p>
          <a:p>
            <a:r>
              <a:rPr lang="en-US" dirty="0" smtClean="0"/>
              <a:t>Staging(size of the tumor)</a:t>
            </a:r>
          </a:p>
          <a:p>
            <a:r>
              <a:rPr lang="en-US" dirty="0" smtClean="0"/>
              <a:t>Which lymphocytes directly attack invading organisms on contact?</a:t>
            </a:r>
          </a:p>
          <a:p>
            <a:r>
              <a:rPr lang="en-US" dirty="0" smtClean="0"/>
              <a:t>T-Cells</a:t>
            </a:r>
          </a:p>
          <a:p>
            <a:r>
              <a:rPr lang="en-US" dirty="0" smtClean="0"/>
              <a:t>The antibodies from the B cells are protein substances belonging to a family of large molecules are known as?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Immunoglobulins</a:t>
            </a:r>
            <a:endParaRPr lang="en-US" dirty="0" smtClean="0"/>
          </a:p>
          <a:p>
            <a:r>
              <a:rPr lang="en-US" dirty="0" smtClean="0"/>
              <a:t>When an antibody-mediated response happens, this is the outer chemical that helps to develop an inflammatory response?</a:t>
            </a:r>
          </a:p>
          <a:p>
            <a:r>
              <a:rPr lang="en-US" dirty="0" smtClean="0"/>
              <a:t>Histamine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full primary immune response requires how many days to develop(in the first response)</a:t>
            </a:r>
          </a:p>
          <a:p>
            <a:r>
              <a:rPr lang="en-US" dirty="0" smtClean="0"/>
              <a:t>5 to 6 days</a:t>
            </a:r>
          </a:p>
          <a:p>
            <a:r>
              <a:rPr lang="en-US" dirty="0" smtClean="0"/>
              <a:t>In a secondary response, the reaction </a:t>
            </a:r>
            <a:r>
              <a:rPr lang="en-US" dirty="0" smtClean="0"/>
              <a:t>takes </a:t>
            </a:r>
            <a:r>
              <a:rPr lang="en-US" dirty="0" smtClean="0"/>
              <a:t>how many days?</a:t>
            </a:r>
          </a:p>
          <a:p>
            <a:r>
              <a:rPr lang="en-US" dirty="0" smtClean="0"/>
              <a:t>2 to 3 days(because you have leftover memory cells)</a:t>
            </a:r>
          </a:p>
          <a:p>
            <a:r>
              <a:rPr lang="en-US" dirty="0" smtClean="0"/>
              <a:t>Define HIV? </a:t>
            </a:r>
          </a:p>
          <a:p>
            <a:r>
              <a:rPr lang="en-US" dirty="0" smtClean="0"/>
              <a:t>Human immunodeficiency virus</a:t>
            </a:r>
          </a:p>
          <a:p>
            <a:r>
              <a:rPr lang="en-US" dirty="0" smtClean="0"/>
              <a:t>Define AIDS?</a:t>
            </a:r>
          </a:p>
          <a:p>
            <a:r>
              <a:rPr lang="en-US" dirty="0" smtClean="0"/>
              <a:t>Acquired immunodeficiency </a:t>
            </a:r>
            <a:r>
              <a:rPr lang="en-US" dirty="0" smtClean="0"/>
              <a:t>syndrome(final stage of HIV)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AIDS virus invades what cells?</a:t>
            </a:r>
          </a:p>
          <a:p>
            <a:r>
              <a:rPr lang="en-US" dirty="0" smtClean="0"/>
              <a:t>Helper T cells(hides in their membranes)</a:t>
            </a:r>
          </a:p>
          <a:p>
            <a:r>
              <a:rPr lang="en-US" dirty="0" smtClean="0"/>
              <a:t>The spread of a cancerous tumor to a new site is called?</a:t>
            </a:r>
          </a:p>
          <a:p>
            <a:r>
              <a:rPr lang="en-US" dirty="0" smtClean="0"/>
              <a:t>Metastasis</a:t>
            </a:r>
          </a:p>
          <a:p>
            <a:r>
              <a:rPr lang="en-US" dirty="0" smtClean="0"/>
              <a:t>Physicians that specializes in the education and treatment of cancer?</a:t>
            </a:r>
          </a:p>
          <a:p>
            <a:r>
              <a:rPr lang="en-US" dirty="0" smtClean="0"/>
              <a:t>Oncologists</a:t>
            </a:r>
          </a:p>
          <a:p>
            <a:r>
              <a:rPr lang="en-US" dirty="0" smtClean="0"/>
              <a:t>Cancers arising from epithelial tissues are known as </a:t>
            </a:r>
          </a:p>
          <a:p>
            <a:r>
              <a:rPr lang="en-US" dirty="0" smtClean="0"/>
              <a:t>Carcinomas(breast cancer)</a:t>
            </a:r>
          </a:p>
          <a:p>
            <a:r>
              <a:rPr lang="en-US" dirty="0" smtClean="0"/>
              <a:t>Cancers arising from connective tissues are call </a:t>
            </a:r>
          </a:p>
          <a:p>
            <a:r>
              <a:rPr lang="en-US" dirty="0" smtClean="0"/>
              <a:t>Sarcomas(bone or blood cancer)</a:t>
            </a:r>
          </a:p>
          <a:p>
            <a:r>
              <a:rPr lang="en-US" dirty="0" smtClean="0"/>
              <a:t>When you have nodes  involvement in  a cancer stage, which stage would this be?</a:t>
            </a:r>
          </a:p>
          <a:p>
            <a:r>
              <a:rPr lang="en-US" dirty="0" smtClean="0"/>
              <a:t>Stage 2(stage 1 is the tumor T, stage 2 is when nodes are involved N, stages higher are metastasis M) TNM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procedure(s) needs to be preformed to determine a cancer diagnosis? </a:t>
            </a:r>
          </a:p>
          <a:p>
            <a:r>
              <a:rPr lang="en-US" dirty="0" smtClean="0"/>
              <a:t>A biopsy</a:t>
            </a:r>
          </a:p>
          <a:p>
            <a:r>
              <a:rPr lang="en-US" dirty="0" smtClean="0"/>
              <a:t>This diagnosis refers to severe, continued tiredness that is not relieved by rest and is not directly caused by other medical conditions</a:t>
            </a:r>
          </a:p>
          <a:p>
            <a:r>
              <a:rPr lang="en-US" dirty="0" smtClean="0"/>
              <a:t>Chronic fatigue syndrome</a:t>
            </a:r>
          </a:p>
          <a:p>
            <a:r>
              <a:rPr lang="en-US" dirty="0" smtClean="0"/>
              <a:t>This is a chronic disease of unknown cause in which striking changes occur in the immune system, autoimmune </a:t>
            </a:r>
            <a:r>
              <a:rPr lang="en-US" dirty="0" smtClean="0"/>
              <a:t>disease. This causes a butterfly ras</a:t>
            </a:r>
            <a:r>
              <a:rPr lang="en-US" dirty="0" smtClean="0"/>
              <a:t>h on the face?</a:t>
            </a:r>
            <a:endParaRPr lang="en-US" dirty="0" smtClean="0"/>
          </a:p>
          <a:p>
            <a:r>
              <a:rPr lang="en-US" smtClean="0"/>
              <a:t>Lupus </a:t>
            </a:r>
            <a:r>
              <a:rPr lang="en-US"/>
              <a:t>erythematosus</a:t>
            </a:r>
            <a:endParaRPr lang="en-US" dirty="0" smtClean="0"/>
          </a:p>
          <a:p>
            <a:r>
              <a:rPr lang="en-US" dirty="0" smtClean="0"/>
              <a:t>This is a long-term disease that leads to inflammation of the joints and surrounding tissues, it can also affect other organs</a:t>
            </a:r>
          </a:p>
          <a:p>
            <a:r>
              <a:rPr lang="en-US" dirty="0" smtClean="0"/>
              <a:t>Rheumatoid Arthritis(RA)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Define </a:t>
            </a:r>
            <a:r>
              <a:rPr lang="en-US" dirty="0" err="1" smtClean="0"/>
              <a:t>steptococci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Berry shaped-twisted chains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staphlococci</a:t>
            </a:r>
            <a:r>
              <a:rPr lang="en-US" dirty="0" smtClean="0"/>
              <a:t>?</a:t>
            </a:r>
          </a:p>
          <a:p>
            <a:r>
              <a:rPr lang="en-US" dirty="0" smtClean="0"/>
              <a:t>Grape-like clusters</a:t>
            </a:r>
          </a:p>
          <a:p>
            <a:r>
              <a:rPr lang="en-US" dirty="0" smtClean="0"/>
              <a:t>A viral infection known as shingles?</a:t>
            </a:r>
          </a:p>
          <a:p>
            <a:r>
              <a:rPr lang="en-US" dirty="0" smtClean="0"/>
              <a:t>Herpes zoster</a:t>
            </a:r>
          </a:p>
          <a:p>
            <a:r>
              <a:rPr lang="en-US" dirty="0" smtClean="0"/>
              <a:t>These cells engulf antigens?</a:t>
            </a:r>
          </a:p>
          <a:p>
            <a:r>
              <a:rPr lang="en-US" dirty="0" smtClean="0"/>
              <a:t>Phagocytosis</a:t>
            </a:r>
          </a:p>
          <a:p>
            <a:r>
              <a:rPr lang="en-US" dirty="0" smtClean="0"/>
              <a:t>Would we give a patient an antibiotic for a viral or bacterial infection?</a:t>
            </a:r>
          </a:p>
          <a:p>
            <a:r>
              <a:rPr lang="en-US" dirty="0" smtClean="0"/>
              <a:t>Bacterial infection</a:t>
            </a:r>
          </a:p>
          <a:p>
            <a:r>
              <a:rPr lang="en-US" dirty="0" smtClean="0"/>
              <a:t>What class of medication would we use for a virus?</a:t>
            </a:r>
          </a:p>
          <a:p>
            <a:r>
              <a:rPr lang="en-US" dirty="0" smtClean="0"/>
              <a:t>Antiviral</a:t>
            </a:r>
          </a:p>
          <a:p>
            <a:r>
              <a:rPr lang="en-US" dirty="0" smtClean="0"/>
              <a:t>Were do all blood cells originate including B cell?</a:t>
            </a:r>
          </a:p>
          <a:p>
            <a:r>
              <a:rPr lang="en-US" dirty="0" smtClean="0"/>
              <a:t>In the bone marrow</a:t>
            </a:r>
          </a:p>
          <a:p>
            <a:r>
              <a:rPr lang="en-US" dirty="0" smtClean="0"/>
              <a:t>What medication is used for a fungal infection?</a:t>
            </a:r>
          </a:p>
          <a:p>
            <a:r>
              <a:rPr lang="en-US" dirty="0" smtClean="0"/>
              <a:t>Antifungal</a:t>
            </a:r>
          </a:p>
          <a:p>
            <a:r>
              <a:rPr lang="en-US" dirty="0" smtClean="0"/>
              <a:t>This is a serious condition when an antigen(toxin) enters and invades the body, this occurs rapidly and may cause death?</a:t>
            </a:r>
          </a:p>
          <a:p>
            <a:r>
              <a:rPr lang="en-US" dirty="0" smtClean="0"/>
              <a:t>Septic shock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3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563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11-Unit9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11-Unit9</dc:title>
  <dc:creator>ahastin2</dc:creator>
  <cp:lastModifiedBy>SLC Manager</cp:lastModifiedBy>
  <cp:revision>14</cp:revision>
  <dcterms:created xsi:type="dcterms:W3CDTF">2012-01-04T00:09:27Z</dcterms:created>
  <dcterms:modified xsi:type="dcterms:W3CDTF">2014-02-07T03:10:44Z</dcterms:modified>
</cp:coreProperties>
</file>