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587C0-A24A-42A7-AF2E-B8785C4DE577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9F099-9D4E-44F6-BE5D-AF0E1E9E7B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Chapter 11 Unit 10</a:t>
            </a:r>
          </a:p>
          <a:p>
            <a:r>
              <a:rPr lang="en-US" sz="4800" dirty="0" smtClean="0"/>
              <a:t>The Digestive System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term for vomiting?</a:t>
            </a:r>
          </a:p>
          <a:p>
            <a:r>
              <a:rPr lang="en-US" dirty="0" smtClean="0"/>
              <a:t>Emesis</a:t>
            </a:r>
          </a:p>
          <a:p>
            <a:r>
              <a:rPr lang="en-US" dirty="0" smtClean="0"/>
              <a:t>This is a rapid test used to check for blood in the stool(use in a clinic)</a:t>
            </a:r>
          </a:p>
          <a:p>
            <a:r>
              <a:rPr lang="en-US" dirty="0" err="1" smtClean="0"/>
              <a:t>Hemocult</a:t>
            </a:r>
            <a:r>
              <a:rPr lang="en-US" smtClean="0"/>
              <a:t> card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Name the main organs of the digestive system(6)?</a:t>
            </a:r>
          </a:p>
          <a:p>
            <a:r>
              <a:rPr lang="en-US" dirty="0"/>
              <a:t>M</a:t>
            </a:r>
            <a:r>
              <a:rPr lang="en-US" dirty="0" smtClean="0"/>
              <a:t>outh, pharynx, esophagus, stomach, small intestine, and large intestine</a:t>
            </a:r>
          </a:p>
          <a:p>
            <a:r>
              <a:rPr lang="en-US" dirty="0" smtClean="0"/>
              <a:t>The medical term for a mass of food that has been chewed at the point of swallowing</a:t>
            </a:r>
          </a:p>
          <a:p>
            <a:r>
              <a:rPr lang="en-US" dirty="0" smtClean="0"/>
              <a:t>Bolus</a:t>
            </a:r>
          </a:p>
          <a:p>
            <a:r>
              <a:rPr lang="en-US" dirty="0" smtClean="0"/>
              <a:t>Digested food in the stomach(expelled into the duodenum)that is </a:t>
            </a:r>
            <a:r>
              <a:rPr lang="en-US" dirty="0" smtClean="0"/>
              <a:t>changed into </a:t>
            </a:r>
            <a:r>
              <a:rPr lang="en-US" dirty="0" smtClean="0"/>
              <a:t>a semi-liquid state is called?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Chyme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ulcer in the stomach is called?</a:t>
            </a:r>
          </a:p>
          <a:p>
            <a:r>
              <a:rPr lang="en-US" dirty="0" smtClean="0"/>
              <a:t> A gastric or peptic ulcer</a:t>
            </a:r>
          </a:p>
          <a:p>
            <a:r>
              <a:rPr lang="en-US" dirty="0" smtClean="0"/>
              <a:t>What causes an ulcer?</a:t>
            </a:r>
          </a:p>
          <a:p>
            <a:r>
              <a:rPr lang="en-US" dirty="0" smtClean="0"/>
              <a:t>Excessive aspirin or IBU use</a:t>
            </a:r>
          </a:p>
          <a:p>
            <a:r>
              <a:rPr lang="en-US" dirty="0" smtClean="0"/>
              <a:t>Muscular </a:t>
            </a:r>
            <a:r>
              <a:rPr lang="en-US" dirty="0"/>
              <a:t>contractions that move food through the digestive </a:t>
            </a:r>
            <a:r>
              <a:rPr lang="en-US" dirty="0" smtClean="0"/>
              <a:t>tract?</a:t>
            </a:r>
          </a:p>
          <a:p>
            <a:r>
              <a:rPr lang="en-US" dirty="0" smtClean="0"/>
              <a:t>Peristalsis</a:t>
            </a:r>
          </a:p>
          <a:p>
            <a:r>
              <a:rPr lang="en-US" dirty="0" smtClean="0"/>
              <a:t>This is a structure that controls </a:t>
            </a:r>
            <a:r>
              <a:rPr lang="en-US" dirty="0"/>
              <a:t>the flow of food and water from the stomach to the small intestine</a:t>
            </a:r>
            <a:r>
              <a:rPr lang="en-US" dirty="0" smtClean="0"/>
              <a:t>?</a:t>
            </a:r>
          </a:p>
          <a:p>
            <a:r>
              <a:rPr lang="en-US" dirty="0" smtClean="0"/>
              <a:t>Pyloric </a:t>
            </a:r>
            <a:r>
              <a:rPr lang="en-US" dirty="0"/>
              <a:t>sphincter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part of the small intestine, it’s a C-shaped segment, about 9 inches long?</a:t>
            </a:r>
          </a:p>
          <a:p>
            <a:r>
              <a:rPr lang="en-US" dirty="0" smtClean="0"/>
              <a:t>Duodenum</a:t>
            </a:r>
          </a:p>
          <a:p>
            <a:r>
              <a:rPr lang="en-US" dirty="0" smtClean="0"/>
              <a:t>The second </a:t>
            </a:r>
            <a:r>
              <a:rPr lang="en-US" dirty="0"/>
              <a:t>part of the small </a:t>
            </a:r>
            <a:r>
              <a:rPr lang="en-US" dirty="0" smtClean="0"/>
              <a:t>intestine </a:t>
            </a:r>
            <a:r>
              <a:rPr lang="en-US" dirty="0"/>
              <a:t>and is </a:t>
            </a:r>
            <a:r>
              <a:rPr lang="en-US" dirty="0" smtClean="0"/>
              <a:t>about </a:t>
            </a:r>
            <a:r>
              <a:rPr lang="en-US" dirty="0"/>
              <a:t>8 feet in length</a:t>
            </a:r>
            <a:r>
              <a:rPr lang="en-US" dirty="0" smtClean="0"/>
              <a:t>?</a:t>
            </a:r>
          </a:p>
          <a:p>
            <a:r>
              <a:rPr lang="en-US" dirty="0" smtClean="0"/>
              <a:t>Jejunum</a:t>
            </a:r>
          </a:p>
          <a:p>
            <a:r>
              <a:rPr lang="en-US" dirty="0" smtClean="0"/>
              <a:t>This is the  last segment, about 12 feet long?</a:t>
            </a:r>
          </a:p>
          <a:p>
            <a:r>
              <a:rPr lang="en-US" dirty="0" smtClean="0"/>
              <a:t>Ileum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Largest gland(organ) in the body that </a:t>
            </a:r>
            <a:r>
              <a:rPr lang="en-US" dirty="0" smtClean="0"/>
              <a:t>detoxifies, manufactures bile, pulls toxins from the blood?</a:t>
            </a:r>
            <a:endParaRPr lang="en-US" dirty="0" smtClean="0"/>
          </a:p>
          <a:p>
            <a:r>
              <a:rPr lang="en-US" dirty="0" smtClean="0"/>
              <a:t>Liver</a:t>
            </a:r>
          </a:p>
          <a:p>
            <a:r>
              <a:rPr lang="en-US" dirty="0" smtClean="0"/>
              <a:t>This condition </a:t>
            </a:r>
            <a:r>
              <a:rPr lang="en-US" dirty="0"/>
              <a:t>is yellow discoloration of the skin caused by excessive </a:t>
            </a:r>
            <a:r>
              <a:rPr lang="en-US" dirty="0" err="1" smtClean="0"/>
              <a:t>bilirubin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Jaundice</a:t>
            </a:r>
          </a:p>
          <a:p>
            <a:r>
              <a:rPr lang="en-US" dirty="0" smtClean="0"/>
              <a:t>What is the sole purpose of the gallbladder?</a:t>
            </a:r>
          </a:p>
          <a:p>
            <a:r>
              <a:rPr lang="en-US" dirty="0"/>
              <a:t>S</a:t>
            </a:r>
            <a:r>
              <a:rPr lang="en-US" dirty="0" smtClean="0"/>
              <a:t>torage of bile</a:t>
            </a:r>
          </a:p>
          <a:p>
            <a:r>
              <a:rPr lang="en-US" dirty="0" smtClean="0"/>
              <a:t>Bile </a:t>
            </a:r>
            <a:r>
              <a:rPr lang="en-US" dirty="0"/>
              <a:t>is necessary for digestion </a:t>
            </a:r>
            <a:r>
              <a:rPr lang="en-US" dirty="0" smtClean="0"/>
              <a:t>of what?</a:t>
            </a:r>
          </a:p>
          <a:p>
            <a:r>
              <a:rPr lang="en-US" dirty="0" smtClean="0"/>
              <a:t>Fats</a:t>
            </a:r>
          </a:p>
          <a:p>
            <a:r>
              <a:rPr lang="en-US" dirty="0" smtClean="0"/>
              <a:t>This is a worm-shaped structure about the size of the little finger, </a:t>
            </a:r>
            <a:r>
              <a:rPr lang="en-US" dirty="0"/>
              <a:t>acts as a storehouse for good </a:t>
            </a:r>
            <a:r>
              <a:rPr lang="en-US" dirty="0" smtClean="0"/>
              <a:t>bacteria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Appendix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ppendicitis is considered a medical emergency and can cause?</a:t>
            </a:r>
          </a:p>
          <a:p>
            <a:r>
              <a:rPr lang="en-US" dirty="0" smtClean="0"/>
              <a:t>A burst, or perforate, spilling infectious materials into the abdominal cavity, requires emergency surgery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Medical term </a:t>
            </a:r>
            <a:r>
              <a:rPr lang="en-US" dirty="0" err="1" smtClean="0"/>
              <a:t>cholelithiasis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Gallstones</a:t>
            </a:r>
          </a:p>
          <a:p>
            <a:r>
              <a:rPr lang="en-US" dirty="0" smtClean="0"/>
              <a:t>The digestive process is complete by the time it reaches?</a:t>
            </a:r>
          </a:p>
          <a:p>
            <a:r>
              <a:rPr lang="en-US" dirty="0" smtClean="0"/>
              <a:t>The colon</a:t>
            </a:r>
          </a:p>
          <a:p>
            <a:r>
              <a:rPr lang="en-US" dirty="0" smtClean="0"/>
              <a:t>How long does it take the GI system to complete digestion?</a:t>
            </a:r>
          </a:p>
          <a:p>
            <a:r>
              <a:rPr lang="en-US" dirty="0" smtClean="0"/>
              <a:t>36 hours</a:t>
            </a:r>
          </a:p>
          <a:p>
            <a:r>
              <a:rPr lang="en-US" dirty="0" smtClean="0"/>
              <a:t>The first part of large bowel is the right colon called?</a:t>
            </a:r>
          </a:p>
          <a:p>
            <a:r>
              <a:rPr lang="en-US" dirty="0"/>
              <a:t>A</a:t>
            </a:r>
            <a:r>
              <a:rPr lang="en-US" dirty="0" smtClean="0"/>
              <a:t>scending colon</a:t>
            </a:r>
          </a:p>
          <a:p>
            <a:r>
              <a:rPr lang="en-US" dirty="0" smtClean="0"/>
              <a:t>This is the longest and most movable part of the colon?</a:t>
            </a:r>
          </a:p>
          <a:p>
            <a:r>
              <a:rPr lang="en-US" dirty="0" smtClean="0"/>
              <a:t>The transverse colon </a:t>
            </a:r>
          </a:p>
          <a:p>
            <a:r>
              <a:rPr lang="en-US" dirty="0" smtClean="0"/>
              <a:t>This part of the colon extends downward along the left side of the abdomen until it reaches the edge of the pelvic cavity</a:t>
            </a:r>
          </a:p>
          <a:p>
            <a:r>
              <a:rPr lang="en-US" dirty="0"/>
              <a:t>D</a:t>
            </a:r>
            <a:r>
              <a:rPr lang="en-US" dirty="0" smtClean="0"/>
              <a:t>escending colon</a:t>
            </a:r>
          </a:p>
          <a:p>
            <a:r>
              <a:rPr lang="en-US" dirty="0" smtClean="0"/>
              <a:t>This is </a:t>
            </a:r>
            <a:r>
              <a:rPr lang="en-US" dirty="0"/>
              <a:t>the part of the large intestine that is closest to the rectum and </a:t>
            </a:r>
            <a:r>
              <a:rPr lang="en-US" dirty="0" smtClean="0"/>
              <a:t>anus, make an S shape?</a:t>
            </a:r>
          </a:p>
          <a:p>
            <a:r>
              <a:rPr lang="en-US" dirty="0" smtClean="0"/>
              <a:t>Sigmoid colon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serves as a collecting area for the remains of digestion, and is 6 to 8 inches long?</a:t>
            </a:r>
          </a:p>
          <a:p>
            <a:r>
              <a:rPr lang="en-US" dirty="0" smtClean="0"/>
              <a:t>Rectum</a:t>
            </a:r>
          </a:p>
          <a:p>
            <a:r>
              <a:rPr lang="en-US" dirty="0" smtClean="0"/>
              <a:t>This is the endoscopic examination of the large bowel and the distal part of the small bowel?</a:t>
            </a:r>
          </a:p>
          <a:p>
            <a:r>
              <a:rPr lang="en-US" dirty="0" smtClean="0"/>
              <a:t>Colonoscopy</a:t>
            </a:r>
          </a:p>
          <a:p>
            <a:r>
              <a:rPr lang="en-US" dirty="0" smtClean="0"/>
              <a:t>This  is an examination of the lining of the esophagus, stomach, and upper duodenum with a small camera (flexible endoscope) which is inserted down the throat?</a:t>
            </a:r>
          </a:p>
          <a:p>
            <a:r>
              <a:rPr lang="en-US" dirty="0" err="1" smtClean="0"/>
              <a:t>Esophagogastroduodeoscopy</a:t>
            </a:r>
            <a:r>
              <a:rPr lang="en-US" dirty="0" smtClean="0"/>
              <a:t>(EGD)</a:t>
            </a:r>
          </a:p>
          <a:p>
            <a:r>
              <a:rPr lang="en-US" dirty="0" smtClean="0"/>
              <a:t>This is a disease that causes scarring of the liver and poor liver function, jaundice and eventually liver failure?</a:t>
            </a:r>
          </a:p>
          <a:p>
            <a:r>
              <a:rPr lang="en-US" dirty="0" smtClean="0"/>
              <a:t>Cirrhosis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is a surgical procedure in which a stoma is formed by drawing the healthy end of the large intestine or colon through an incision in the anterior abdominal wall and suturing it into place</a:t>
            </a:r>
          </a:p>
          <a:p>
            <a:r>
              <a:rPr lang="en-US" dirty="0" smtClean="0"/>
              <a:t>Colostomy</a:t>
            </a:r>
          </a:p>
          <a:p>
            <a:r>
              <a:rPr lang="en-US" dirty="0" smtClean="0"/>
              <a:t>This is a type of inflammatory bowel disease that may affect any part of the gastrointestinal tract from mouth to anus, caused by infection</a:t>
            </a:r>
            <a:r>
              <a:rPr lang="en-US" dirty="0"/>
              <a:t> </a:t>
            </a:r>
            <a:r>
              <a:rPr lang="en-US" dirty="0" smtClean="0"/>
              <a:t>or  allergies, diarrhea and vomiting is very common?</a:t>
            </a:r>
          </a:p>
          <a:p>
            <a:r>
              <a:rPr lang="en-US" dirty="0" err="1" smtClean="0"/>
              <a:t>Crohn’s</a:t>
            </a:r>
            <a:r>
              <a:rPr lang="en-US" dirty="0" smtClean="0"/>
              <a:t> disease</a:t>
            </a:r>
          </a:p>
          <a:p>
            <a:r>
              <a:rPr lang="en-US" dirty="0" smtClean="0"/>
              <a:t>This condition causes out-</a:t>
            </a:r>
            <a:r>
              <a:rPr lang="en-US" dirty="0" err="1" smtClean="0"/>
              <a:t>pocketings</a:t>
            </a:r>
            <a:r>
              <a:rPr lang="en-US" dirty="0" smtClean="0"/>
              <a:t> or pouches of the intestinal wall?</a:t>
            </a:r>
          </a:p>
          <a:p>
            <a:r>
              <a:rPr lang="en-US" dirty="0" err="1" smtClean="0"/>
              <a:t>Diverticula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is a condition in which the stomach contents (food or liquid) leak backwards from the stomach into the esophagus</a:t>
            </a:r>
          </a:p>
          <a:p>
            <a:r>
              <a:rPr lang="en-US" dirty="0" err="1" smtClean="0"/>
              <a:t>Gastroesophageal</a:t>
            </a:r>
            <a:r>
              <a:rPr lang="en-US" dirty="0" smtClean="0"/>
              <a:t> reflux disease(GERD)</a:t>
            </a:r>
          </a:p>
          <a:p>
            <a:r>
              <a:rPr lang="en-US" dirty="0" smtClean="0"/>
              <a:t>These are painful, swollen or dilated veins in the lower portion of the rectum or anus</a:t>
            </a:r>
          </a:p>
          <a:p>
            <a:r>
              <a:rPr lang="en-US" dirty="0" smtClean="0"/>
              <a:t>Hemorrhoids</a:t>
            </a:r>
          </a:p>
          <a:p>
            <a:r>
              <a:rPr lang="en-US" dirty="0" smtClean="0"/>
              <a:t>This is a condition when</a:t>
            </a:r>
            <a:r>
              <a:rPr lang="en-US" dirty="0"/>
              <a:t> </a:t>
            </a:r>
            <a:r>
              <a:rPr lang="en-US" dirty="0" smtClean="0"/>
              <a:t>the sac comes through a hole or weak area in the fascia, the strong layer of the abdominal wall that surrounds the muscle( types: inguinal, femoral, umbilical, </a:t>
            </a:r>
            <a:r>
              <a:rPr lang="en-US" dirty="0" err="1" smtClean="0"/>
              <a:t>epigastric</a:t>
            </a:r>
            <a:r>
              <a:rPr lang="en-US" dirty="0" smtClean="0"/>
              <a:t>, </a:t>
            </a:r>
            <a:r>
              <a:rPr lang="en-US" dirty="0" err="1" smtClean="0"/>
              <a:t>hital</a:t>
            </a:r>
            <a:r>
              <a:rPr lang="en-US" dirty="0" smtClean="0"/>
              <a:t>)?</a:t>
            </a:r>
          </a:p>
          <a:p>
            <a:r>
              <a:rPr lang="en-US" dirty="0" smtClean="0"/>
              <a:t>Hernia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2993</TotalTime>
  <Words>453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ahastin2</dc:creator>
  <cp:lastModifiedBy>SLC Manager</cp:lastModifiedBy>
  <cp:revision>31</cp:revision>
  <dcterms:created xsi:type="dcterms:W3CDTF">2012-02-12T23:41:54Z</dcterms:created>
  <dcterms:modified xsi:type="dcterms:W3CDTF">2014-02-19T03:45:11Z</dcterms:modified>
</cp:coreProperties>
</file>