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DB25-972E-449A-B798-10AC86172970}" type="datetimeFigureOut">
              <a:rPr lang="en-US" smtClean="0"/>
              <a:pPr/>
              <a:t>01/23/2012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8482-3F0B-4C05-B172-A3E23A541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Digestive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bdomin</a:t>
            </a:r>
            <a:r>
              <a:rPr lang="en-US" dirty="0" smtClean="0"/>
              <a:t>/o                                             abdomen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den</a:t>
            </a:r>
            <a:r>
              <a:rPr lang="en-US" dirty="0" smtClean="0"/>
              <a:t>/o                                                        gland</a:t>
            </a:r>
          </a:p>
          <a:p>
            <a:r>
              <a:rPr lang="en-US" dirty="0"/>
              <a:t>a</a:t>
            </a:r>
            <a:r>
              <a:rPr lang="en-US" dirty="0" smtClean="0"/>
              <a:t>liment/o                                           nourishment/food</a:t>
            </a:r>
          </a:p>
          <a:p>
            <a:r>
              <a:rPr lang="en-US" dirty="0"/>
              <a:t>a</a:t>
            </a:r>
            <a:r>
              <a:rPr lang="en-US" dirty="0" smtClean="0"/>
              <a:t>n/o                                                             anus</a:t>
            </a:r>
          </a:p>
          <a:p>
            <a:r>
              <a:rPr lang="en-US" dirty="0"/>
              <a:t>a</a:t>
            </a:r>
            <a:r>
              <a:rPr lang="en-US" dirty="0" smtClean="0"/>
              <a:t>ppend/o                                                 appendix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ucc</a:t>
            </a:r>
            <a:r>
              <a:rPr lang="en-US" dirty="0" smtClean="0"/>
              <a:t>/o                                                         cheek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ec</a:t>
            </a:r>
            <a:r>
              <a:rPr lang="en-US" dirty="0" smtClean="0"/>
              <a:t>/o                                                          </a:t>
            </a:r>
            <a:r>
              <a:rPr lang="en-US" dirty="0" err="1" smtClean="0"/>
              <a:t>cecum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heil</a:t>
            </a:r>
            <a:r>
              <a:rPr lang="en-US" dirty="0" smtClean="0"/>
              <a:t>/o                                                            lip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holecyst</a:t>
            </a:r>
            <a:r>
              <a:rPr lang="en-US" dirty="0" smtClean="0"/>
              <a:t>                                                 gallbladder</a:t>
            </a:r>
          </a:p>
          <a:p>
            <a:r>
              <a:rPr lang="en-US" dirty="0"/>
              <a:t>c</a:t>
            </a:r>
            <a:r>
              <a:rPr lang="en-US" dirty="0" smtClean="0"/>
              <a:t>olon/o                                                    large colon</a:t>
            </a:r>
          </a:p>
          <a:p>
            <a:r>
              <a:rPr lang="en-US" dirty="0"/>
              <a:t>d</a:t>
            </a:r>
            <a:r>
              <a:rPr lang="en-US" dirty="0" smtClean="0"/>
              <a:t>ent/o                                                     tooth(teeth)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uoden</a:t>
            </a:r>
            <a:r>
              <a:rPr lang="en-US" dirty="0" smtClean="0"/>
              <a:t>/o                                                duodenum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/>
              <a:t>e</a:t>
            </a:r>
            <a:r>
              <a:rPr lang="en-US" dirty="0" smtClean="0"/>
              <a:t>nter/o                                            small intestine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piglott</a:t>
            </a:r>
            <a:r>
              <a:rPr lang="en-US" dirty="0" smtClean="0"/>
              <a:t>/o                                           epiglottis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sophag</a:t>
            </a:r>
            <a:r>
              <a:rPr lang="en-US" dirty="0" smtClean="0"/>
              <a:t>/o                                         esophagus</a:t>
            </a:r>
          </a:p>
          <a:p>
            <a:r>
              <a:rPr lang="en-US" dirty="0"/>
              <a:t>g</a:t>
            </a:r>
            <a:r>
              <a:rPr lang="en-US" dirty="0" smtClean="0"/>
              <a:t>astro/o                                              stomach</a:t>
            </a:r>
          </a:p>
          <a:p>
            <a:r>
              <a:rPr lang="en-US" dirty="0"/>
              <a:t>g</a:t>
            </a:r>
            <a:r>
              <a:rPr lang="en-US" dirty="0" smtClean="0"/>
              <a:t>loss/o                                                 tongue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epat</a:t>
            </a:r>
            <a:r>
              <a:rPr lang="en-US" dirty="0" smtClean="0"/>
              <a:t>/o                                                 liver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le</a:t>
            </a:r>
            <a:r>
              <a:rPr lang="en-US" dirty="0" smtClean="0"/>
              <a:t>/o                                                       ileum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ntestin</a:t>
            </a:r>
            <a:r>
              <a:rPr lang="en-US" dirty="0" smtClean="0"/>
              <a:t>/o                                            intestine 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ejun</a:t>
            </a:r>
            <a:r>
              <a:rPr lang="en-US" dirty="0" smtClean="0"/>
              <a:t>/o                                                  jejunum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ith</a:t>
            </a:r>
            <a:r>
              <a:rPr lang="en-US" dirty="0" smtClean="0"/>
              <a:t>                                                          stone</a:t>
            </a:r>
          </a:p>
          <a:p>
            <a:r>
              <a:rPr lang="en-US" dirty="0"/>
              <a:t>o</a:t>
            </a:r>
            <a:r>
              <a:rPr lang="en-US" dirty="0" smtClean="0"/>
              <a:t>r/o                                                        mouth</a:t>
            </a:r>
          </a:p>
          <a:p>
            <a:r>
              <a:rPr lang="en-US" dirty="0" err="1" smtClean="0"/>
              <a:t>p</a:t>
            </a:r>
            <a:r>
              <a:rPr lang="en-US" dirty="0" err="1" smtClean="0"/>
              <a:t>ancreat</a:t>
            </a:r>
            <a:r>
              <a:rPr lang="en-US" dirty="0" smtClean="0"/>
              <a:t>/o                                           </a:t>
            </a:r>
            <a:r>
              <a:rPr lang="en-US" dirty="0" smtClean="0"/>
              <a:t>pancreas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eriton</a:t>
            </a:r>
            <a:r>
              <a:rPr lang="en-US" dirty="0" smtClean="0"/>
              <a:t>/o                                            peritoneum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haryng</a:t>
            </a:r>
            <a:r>
              <a:rPr lang="en-US" dirty="0" smtClean="0"/>
              <a:t>/o                                           pharynx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roct</a:t>
            </a:r>
            <a:r>
              <a:rPr lang="en-US" dirty="0" smtClean="0"/>
              <a:t>/o                                                 rectum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ial</a:t>
            </a:r>
            <a:r>
              <a:rPr lang="en-US" dirty="0" smtClean="0"/>
              <a:t>/o                                                     saliva</a:t>
            </a:r>
          </a:p>
          <a:p>
            <a:r>
              <a:rPr lang="en-US" dirty="0"/>
              <a:t>s</a:t>
            </a:r>
            <a:r>
              <a:rPr lang="en-US" dirty="0" smtClean="0"/>
              <a:t>igmoid/o                                        sigmoid colon</a:t>
            </a:r>
          </a:p>
          <a:p>
            <a:r>
              <a:rPr lang="en-US" dirty="0" err="1" smtClean="0"/>
              <a:t>pepsia</a:t>
            </a:r>
            <a:r>
              <a:rPr lang="en-US" dirty="0" smtClean="0"/>
              <a:t>   </a:t>
            </a:r>
            <a:r>
              <a:rPr lang="en-US" b="1" dirty="0" smtClean="0"/>
              <a:t>                                              </a:t>
            </a:r>
            <a:r>
              <a:rPr lang="en-US" dirty="0" smtClean="0"/>
              <a:t>digestion   </a:t>
            </a:r>
            <a:endParaRPr lang="en-US" dirty="0" smtClean="0"/>
          </a:p>
          <a:p>
            <a:r>
              <a:rPr lang="en-US" dirty="0" err="1" smtClean="0"/>
              <a:t>lapar</a:t>
            </a:r>
            <a:r>
              <a:rPr lang="en-US" dirty="0" smtClean="0"/>
              <a:t>/o                                              abdominal wall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</a:t>
            </a:r>
            <a:r>
              <a:rPr lang="en-US" dirty="0" err="1" smtClean="0"/>
              <a:t>talsis</a:t>
            </a:r>
            <a:r>
              <a:rPr lang="en-US" dirty="0" smtClean="0"/>
              <a:t>                                                  contraction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Appendicitis</a:t>
            </a:r>
          </a:p>
          <a:p>
            <a:r>
              <a:rPr lang="en-US" dirty="0" err="1" smtClean="0"/>
              <a:t>Appendic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r>
              <a:rPr lang="en-US" dirty="0" smtClean="0"/>
              <a:t>Inflammation </a:t>
            </a:r>
            <a:r>
              <a:rPr lang="en-US" dirty="0"/>
              <a:t>of the </a:t>
            </a:r>
            <a:r>
              <a:rPr lang="en-US" dirty="0" smtClean="0"/>
              <a:t>appendix</a:t>
            </a:r>
          </a:p>
          <a:p>
            <a:r>
              <a:rPr lang="en-US" dirty="0" err="1" smtClean="0"/>
              <a:t>Cholecystography</a:t>
            </a:r>
            <a:endParaRPr lang="en-US" dirty="0" smtClean="0"/>
          </a:p>
          <a:p>
            <a:r>
              <a:rPr lang="en-US" dirty="0" err="1" smtClean="0"/>
              <a:t>Cholecyst</a:t>
            </a:r>
            <a:r>
              <a:rPr lang="en-US" dirty="0" smtClean="0"/>
              <a:t>/o/</a:t>
            </a:r>
            <a:r>
              <a:rPr lang="en-US" dirty="0" err="1" smtClean="0"/>
              <a:t>graphy</a:t>
            </a:r>
            <a:endParaRPr lang="en-US" dirty="0"/>
          </a:p>
          <a:p>
            <a:r>
              <a:rPr lang="en-US" dirty="0" smtClean="0"/>
              <a:t>Graphic </a:t>
            </a:r>
            <a:r>
              <a:rPr lang="en-US" dirty="0"/>
              <a:t>images taken of the </a:t>
            </a:r>
            <a:r>
              <a:rPr lang="en-US" dirty="0" err="1"/>
              <a:t>gallbaldder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Colostomy</a:t>
            </a:r>
          </a:p>
          <a:p>
            <a:r>
              <a:rPr lang="en-US" dirty="0" smtClean="0"/>
              <a:t>Col/o/</a:t>
            </a:r>
            <a:r>
              <a:rPr lang="en-US" dirty="0" err="1" smtClean="0"/>
              <a:t>stomy</a:t>
            </a:r>
            <a:endParaRPr lang="en-US" dirty="0"/>
          </a:p>
          <a:p>
            <a:r>
              <a:rPr lang="en-US" dirty="0" smtClean="0"/>
              <a:t>Creation </a:t>
            </a:r>
            <a:r>
              <a:rPr lang="en-US" dirty="0"/>
              <a:t>of an opening of some portion of the colon through the </a:t>
            </a:r>
            <a:r>
              <a:rPr lang="en-US" dirty="0" smtClean="0"/>
              <a:t>abdominal wall</a:t>
            </a:r>
          </a:p>
          <a:p>
            <a:r>
              <a:rPr lang="en-US" dirty="0" smtClean="0"/>
              <a:t>Dyspepsia</a:t>
            </a:r>
          </a:p>
          <a:p>
            <a:r>
              <a:rPr lang="en-US" dirty="0" err="1" smtClean="0"/>
              <a:t>Dys</a:t>
            </a:r>
            <a:r>
              <a:rPr lang="en-US" dirty="0" smtClean="0"/>
              <a:t>/</a:t>
            </a:r>
            <a:r>
              <a:rPr lang="en-US" dirty="0" err="1" smtClean="0"/>
              <a:t>pepsia</a:t>
            </a:r>
            <a:endParaRPr lang="en-US" dirty="0" smtClean="0"/>
          </a:p>
          <a:p>
            <a:r>
              <a:rPr lang="en-US" dirty="0" smtClean="0"/>
              <a:t>Pertaining to digestive pain(indigestion)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Dysphasia</a:t>
            </a:r>
          </a:p>
          <a:p>
            <a:r>
              <a:rPr lang="en-US" dirty="0" err="1" smtClean="0"/>
              <a:t>Dys</a:t>
            </a:r>
            <a:r>
              <a:rPr lang="en-US" dirty="0" smtClean="0"/>
              <a:t>/</a:t>
            </a:r>
            <a:r>
              <a:rPr lang="en-US" dirty="0" err="1" smtClean="0"/>
              <a:t>phagia</a:t>
            </a:r>
            <a:endParaRPr lang="en-US" dirty="0"/>
          </a:p>
          <a:p>
            <a:r>
              <a:rPr lang="en-US" dirty="0"/>
              <a:t>Inability or difficulty in </a:t>
            </a:r>
            <a:r>
              <a:rPr lang="en-US" dirty="0" smtClean="0"/>
              <a:t>swallowing</a:t>
            </a:r>
            <a:endParaRPr lang="en-US" dirty="0"/>
          </a:p>
          <a:p>
            <a:r>
              <a:rPr lang="en-US" dirty="0" err="1" smtClean="0"/>
              <a:t>Hematemesis</a:t>
            </a:r>
            <a:endParaRPr lang="en-US" dirty="0" smtClean="0"/>
          </a:p>
          <a:p>
            <a:r>
              <a:rPr lang="en-US" dirty="0" err="1" smtClean="0"/>
              <a:t>Hemat</a:t>
            </a:r>
            <a:r>
              <a:rPr lang="en-US" dirty="0" smtClean="0"/>
              <a:t>/emesis</a:t>
            </a:r>
          </a:p>
          <a:p>
            <a:r>
              <a:rPr lang="en-US" dirty="0" smtClean="0"/>
              <a:t>Vomiting </a:t>
            </a:r>
            <a:r>
              <a:rPr lang="en-US" dirty="0" smtClean="0"/>
              <a:t>blood</a:t>
            </a:r>
          </a:p>
          <a:p>
            <a:r>
              <a:rPr lang="en-US" dirty="0" smtClean="0"/>
              <a:t>Gastroenterologist</a:t>
            </a:r>
          </a:p>
          <a:p>
            <a:r>
              <a:rPr lang="en-US" dirty="0" smtClean="0"/>
              <a:t>Gastro/enter/</a:t>
            </a:r>
            <a:r>
              <a:rPr lang="en-US" dirty="0" err="1" smtClean="0"/>
              <a:t>ologist</a:t>
            </a:r>
            <a:endParaRPr lang="en-US" dirty="0" smtClean="0"/>
          </a:p>
          <a:p>
            <a:r>
              <a:rPr lang="en-US" dirty="0" smtClean="0"/>
              <a:t>Medical specialist in GI tract</a:t>
            </a:r>
          </a:p>
          <a:p>
            <a:r>
              <a:rPr lang="en-US" dirty="0" smtClean="0"/>
              <a:t>Laparoscopy</a:t>
            </a:r>
          </a:p>
          <a:p>
            <a:r>
              <a:rPr lang="en-US" dirty="0" err="1" smtClean="0"/>
              <a:t>Lapar</a:t>
            </a:r>
            <a:r>
              <a:rPr lang="en-US" dirty="0" smtClean="0"/>
              <a:t>/o/</a:t>
            </a:r>
            <a:r>
              <a:rPr lang="en-US" dirty="0" err="1" smtClean="0"/>
              <a:t>scopy</a:t>
            </a:r>
            <a:endParaRPr lang="en-US" dirty="0" smtClean="0"/>
          </a:p>
          <a:p>
            <a:r>
              <a:rPr lang="en-US" dirty="0" smtClean="0"/>
              <a:t>Examination of the abdomen</a:t>
            </a:r>
          </a:p>
          <a:p>
            <a:r>
              <a:rPr lang="en-US" dirty="0" smtClean="0"/>
              <a:t>Peristalsis</a:t>
            </a:r>
          </a:p>
          <a:p>
            <a:r>
              <a:rPr lang="en-US" dirty="0" err="1" smtClean="0"/>
              <a:t>Peri</a:t>
            </a:r>
            <a:r>
              <a:rPr lang="en-US" dirty="0" smtClean="0"/>
              <a:t>/</a:t>
            </a:r>
            <a:r>
              <a:rPr lang="en-US" dirty="0" err="1" smtClean="0"/>
              <a:t>stalsis</a:t>
            </a:r>
            <a:endParaRPr lang="en-US" dirty="0" smtClean="0"/>
          </a:p>
          <a:p>
            <a:r>
              <a:rPr lang="en-US" dirty="0" smtClean="0"/>
              <a:t>Contraction around or about(in digestive tract)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Herniorrhaphy</a:t>
            </a:r>
            <a:endParaRPr lang="en-US" dirty="0" smtClean="0"/>
          </a:p>
          <a:p>
            <a:r>
              <a:rPr lang="en-US" dirty="0" err="1" smtClean="0"/>
              <a:t>Herni</a:t>
            </a:r>
            <a:r>
              <a:rPr lang="en-US" dirty="0" smtClean="0"/>
              <a:t>/o/</a:t>
            </a:r>
            <a:r>
              <a:rPr lang="en-US" dirty="0" err="1" smtClean="0"/>
              <a:t>rrhaphy</a:t>
            </a:r>
            <a:endParaRPr lang="en-US" dirty="0" smtClean="0"/>
          </a:p>
          <a:p>
            <a:r>
              <a:rPr lang="en-US" dirty="0" smtClean="0"/>
              <a:t>Repair hernia</a:t>
            </a:r>
          </a:p>
          <a:p>
            <a:r>
              <a:rPr lang="en-US" dirty="0" err="1" smtClean="0"/>
              <a:t>Protoscopy</a:t>
            </a:r>
            <a:endParaRPr lang="en-US" dirty="0" smtClean="0"/>
          </a:p>
          <a:p>
            <a:r>
              <a:rPr lang="en-US" dirty="0" smtClean="0"/>
              <a:t>Prot/o/</a:t>
            </a:r>
            <a:r>
              <a:rPr lang="en-US" dirty="0" err="1" smtClean="0"/>
              <a:t>scopy</a:t>
            </a:r>
            <a:endParaRPr lang="en-US" dirty="0" smtClean="0"/>
          </a:p>
          <a:p>
            <a:r>
              <a:rPr lang="en-US" dirty="0" err="1" smtClean="0"/>
              <a:t>Examnation</a:t>
            </a:r>
            <a:r>
              <a:rPr lang="en-US" dirty="0" smtClean="0"/>
              <a:t> of the anus</a:t>
            </a:r>
          </a:p>
          <a:p>
            <a:r>
              <a:rPr lang="en-US" dirty="0" smtClean="0"/>
              <a:t>Define: emesis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Define: jaundice</a:t>
            </a:r>
          </a:p>
          <a:p>
            <a:r>
              <a:rPr lang="en-US" dirty="0" smtClean="0"/>
              <a:t>Yellow tissue(high </a:t>
            </a:r>
            <a:r>
              <a:rPr lang="en-US" dirty="0" err="1" smtClean="0"/>
              <a:t>bilirubin</a:t>
            </a:r>
            <a:r>
              <a:rPr lang="en-US" dirty="0" smtClean="0"/>
              <a:t> in the liver)</a:t>
            </a:r>
          </a:p>
          <a:p>
            <a:r>
              <a:rPr lang="en-US" dirty="0" smtClean="0"/>
              <a:t>What is a </a:t>
            </a:r>
            <a:r>
              <a:rPr lang="en-US" dirty="0" err="1" smtClean="0"/>
              <a:t>hemocult</a:t>
            </a:r>
            <a:r>
              <a:rPr lang="en-US" dirty="0" smtClean="0"/>
              <a:t> card?</a:t>
            </a:r>
          </a:p>
          <a:p>
            <a:r>
              <a:rPr lang="en-US" dirty="0" smtClean="0"/>
              <a:t>Checks for blood in the stool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182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Medical Terminology </vt:lpstr>
      <vt:lpstr>Medical Terminology </vt:lpstr>
      <vt:lpstr>Medical Terminology </vt:lpstr>
      <vt:lpstr>Medical Terminology </vt:lpstr>
      <vt:lpstr>Medical Terminology </vt:lpstr>
      <vt:lpstr>Medical Terminology </vt:lpstr>
      <vt:lpstr>Medical Terminology 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 </dc:title>
  <dc:creator>ahastin2</dc:creator>
  <cp:lastModifiedBy>ahastin2</cp:lastModifiedBy>
  <cp:revision>11</cp:revision>
  <dcterms:created xsi:type="dcterms:W3CDTF">2012-01-22T22:27:26Z</dcterms:created>
  <dcterms:modified xsi:type="dcterms:W3CDTF">2012-01-23T23:12:27Z</dcterms:modified>
</cp:coreProperties>
</file>