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1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0832-94C7-4ED4-AD00-1F6C41682F1F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7699-32B9-4C92-97E9-0146FD95C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0832-94C7-4ED4-AD00-1F6C41682F1F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7699-32B9-4C92-97E9-0146FD95C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0832-94C7-4ED4-AD00-1F6C41682F1F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7699-32B9-4C92-97E9-0146FD95C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0832-94C7-4ED4-AD00-1F6C41682F1F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7699-32B9-4C92-97E9-0146FD95C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0832-94C7-4ED4-AD00-1F6C41682F1F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7699-32B9-4C92-97E9-0146FD95C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0832-94C7-4ED4-AD00-1F6C41682F1F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7699-32B9-4C92-97E9-0146FD95C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0832-94C7-4ED4-AD00-1F6C41682F1F}" type="datetimeFigureOut">
              <a:rPr lang="en-US" smtClean="0"/>
              <a:t>3/6/14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7699-32B9-4C92-97E9-0146FD95C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0832-94C7-4ED4-AD00-1F6C41682F1F}" type="datetimeFigureOut">
              <a:rPr lang="en-US" smtClean="0"/>
              <a:t>3/6/14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7699-32B9-4C92-97E9-0146FD95C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0832-94C7-4ED4-AD00-1F6C41682F1F}" type="datetimeFigureOut">
              <a:rPr lang="en-US" smtClean="0"/>
              <a:t>3/6/14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7699-32B9-4C92-97E9-0146FD95C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0832-94C7-4ED4-AD00-1F6C41682F1F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7699-32B9-4C92-97E9-0146FD95C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0832-94C7-4ED4-AD00-1F6C41682F1F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7699-32B9-4C92-97E9-0146FD95C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80832-94C7-4ED4-AD00-1F6C41682F1F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47699-32B9-4C92-97E9-0146FD95C5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Urinary System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Name the three main functions of the urinary system?</a:t>
            </a:r>
          </a:p>
          <a:p>
            <a:r>
              <a:rPr lang="en-US" dirty="0" smtClean="0"/>
              <a:t>Excretion, secretion, elimination</a:t>
            </a:r>
          </a:p>
          <a:p>
            <a:r>
              <a:rPr lang="en-US" dirty="0" smtClean="0"/>
              <a:t>The first process in the formation of urine is?</a:t>
            </a:r>
          </a:p>
          <a:p>
            <a:r>
              <a:rPr lang="en-US" dirty="0" smtClean="0"/>
              <a:t>Filtration</a:t>
            </a:r>
          </a:p>
          <a:p>
            <a:r>
              <a:rPr lang="en-US" dirty="0" smtClean="0"/>
              <a:t>The term meaning the emptying of urine from the bladder?</a:t>
            </a:r>
          </a:p>
          <a:p>
            <a:r>
              <a:rPr lang="en-US" dirty="0" smtClean="0"/>
              <a:t>Elimination</a:t>
            </a:r>
          </a:p>
          <a:p>
            <a:r>
              <a:rPr lang="en-US" dirty="0" smtClean="0"/>
              <a:t>The major work of the urinary system is performed by two organs called?</a:t>
            </a:r>
          </a:p>
          <a:p>
            <a:r>
              <a:rPr lang="en-US" dirty="0" smtClean="0"/>
              <a:t>The kidneys</a:t>
            </a:r>
          </a:p>
          <a:p>
            <a:r>
              <a:rPr lang="en-US" dirty="0" smtClean="0"/>
              <a:t>This is a tube and is for removal of fluids including semen from the body? </a:t>
            </a:r>
          </a:p>
          <a:p>
            <a:r>
              <a:rPr lang="en-US" dirty="0" smtClean="0"/>
              <a:t>Urethra</a:t>
            </a:r>
          </a:p>
          <a:p>
            <a:r>
              <a:rPr lang="en-US" dirty="0" smtClean="0"/>
              <a:t>These are tubes </a:t>
            </a:r>
            <a:r>
              <a:rPr lang="en-US" dirty="0"/>
              <a:t>made of smooth muscle fibers that propel urine from the kidneys to the urinary </a:t>
            </a:r>
            <a:r>
              <a:rPr lang="en-US" dirty="0" smtClean="0"/>
              <a:t>bladder?</a:t>
            </a:r>
          </a:p>
          <a:p>
            <a:r>
              <a:rPr lang="en-US" dirty="0" smtClean="0"/>
              <a:t>Ureters</a:t>
            </a:r>
          </a:p>
          <a:p>
            <a:r>
              <a:rPr lang="en-US" dirty="0" smtClean="0"/>
              <a:t>This is an organ </a:t>
            </a:r>
            <a:r>
              <a:rPr lang="en-US" dirty="0"/>
              <a:t>that collects </a:t>
            </a:r>
            <a:r>
              <a:rPr lang="en-US" dirty="0" smtClean="0"/>
              <a:t>urine excreted </a:t>
            </a:r>
            <a:r>
              <a:rPr lang="en-US" dirty="0"/>
              <a:t>by the </a:t>
            </a:r>
            <a:r>
              <a:rPr lang="en-US" dirty="0" smtClean="0"/>
              <a:t>kidneys?</a:t>
            </a:r>
          </a:p>
          <a:p>
            <a:r>
              <a:rPr lang="en-US" dirty="0" smtClean="0"/>
              <a:t>Bladder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kidney sits slightly higher then the other?</a:t>
            </a:r>
          </a:p>
          <a:p>
            <a:r>
              <a:rPr lang="en-US" dirty="0" smtClean="0"/>
              <a:t>Left</a:t>
            </a:r>
          </a:p>
          <a:p>
            <a:r>
              <a:rPr lang="en-US" dirty="0" smtClean="0"/>
              <a:t>The outer layer of the kidney is called?</a:t>
            </a:r>
          </a:p>
          <a:p>
            <a:r>
              <a:rPr lang="en-US" dirty="0" smtClean="0"/>
              <a:t>Cortex</a:t>
            </a:r>
          </a:p>
          <a:p>
            <a:r>
              <a:rPr lang="en-US" dirty="0" smtClean="0"/>
              <a:t>The inner layer of the kidney is called?</a:t>
            </a:r>
          </a:p>
          <a:p>
            <a:r>
              <a:rPr lang="en-US" smtClean="0"/>
              <a:t>Medulla</a:t>
            </a:r>
            <a:endParaRPr lang="en-US" dirty="0" smtClean="0"/>
          </a:p>
          <a:p>
            <a:r>
              <a:rPr lang="en-US" dirty="0" smtClean="0"/>
              <a:t>These are the microscopic units of the kidneys, each kidney has over 1 million of these?</a:t>
            </a:r>
          </a:p>
          <a:p>
            <a:r>
              <a:rPr lang="en-US" dirty="0" smtClean="0"/>
              <a:t>Nephrons </a:t>
            </a:r>
          </a:p>
          <a:p>
            <a:r>
              <a:rPr lang="en-US" dirty="0"/>
              <a:t>This is where the urine collects before entering the ureters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 renal pelvis of the kidney</a:t>
            </a:r>
          </a:p>
          <a:p>
            <a:r>
              <a:rPr lang="en-US" dirty="0" smtClean="0"/>
              <a:t>About how much urine is eliminated each day(normal adult)? </a:t>
            </a:r>
          </a:p>
          <a:p>
            <a:r>
              <a:rPr lang="en-US" dirty="0" smtClean="0"/>
              <a:t>800 to 2000 ml/day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Name some chemicals that we reabsorb by the by the way of the </a:t>
            </a:r>
            <a:r>
              <a:rPr lang="en-US" dirty="0" err="1" smtClean="0"/>
              <a:t>nephrons</a:t>
            </a:r>
            <a:r>
              <a:rPr lang="en-US" dirty="0" smtClean="0"/>
              <a:t> into the bloodstream?</a:t>
            </a:r>
          </a:p>
          <a:p>
            <a:r>
              <a:rPr lang="en-US" dirty="0"/>
              <a:t>G</a:t>
            </a:r>
            <a:r>
              <a:rPr lang="en-US" dirty="0" smtClean="0"/>
              <a:t>lucose, vitamins and salts</a:t>
            </a:r>
          </a:p>
          <a:p>
            <a:r>
              <a:rPr lang="en-US" dirty="0" smtClean="0"/>
              <a:t>What chemical spills over into the urine when a patient has diabetes?</a:t>
            </a:r>
          </a:p>
          <a:p>
            <a:r>
              <a:rPr lang="en-US" dirty="0" smtClean="0"/>
              <a:t>Glucose spills into the expelled urine</a:t>
            </a:r>
          </a:p>
          <a:p>
            <a:r>
              <a:rPr lang="en-US" dirty="0" smtClean="0"/>
              <a:t>Name the medical term for this?</a:t>
            </a:r>
          </a:p>
          <a:p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pilling over the threshold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medical term for low </a:t>
            </a:r>
            <a:r>
              <a:rPr lang="en-US" dirty="0"/>
              <a:t>output of </a:t>
            </a:r>
            <a:r>
              <a:rPr lang="en-US" dirty="0" smtClean="0"/>
              <a:t>urine?</a:t>
            </a:r>
          </a:p>
          <a:p>
            <a:r>
              <a:rPr lang="en-US" dirty="0" err="1" smtClean="0"/>
              <a:t>Oliguria</a:t>
            </a:r>
            <a:endParaRPr lang="en-US" dirty="0" smtClean="0"/>
          </a:p>
          <a:p>
            <a:r>
              <a:rPr lang="en-US" dirty="0" smtClean="0"/>
              <a:t>This is contraction </a:t>
            </a:r>
            <a:r>
              <a:rPr lang="en-US" dirty="0"/>
              <a:t>and relaxation of muscles </a:t>
            </a:r>
            <a:r>
              <a:rPr lang="en-US" dirty="0" smtClean="0"/>
              <a:t>that move the urine down the </a:t>
            </a:r>
            <a:r>
              <a:rPr lang="en-US" dirty="0" err="1" smtClean="0"/>
              <a:t>ureters</a:t>
            </a:r>
            <a:r>
              <a:rPr lang="en-US" dirty="0" smtClean="0"/>
              <a:t> to enter the posterior wall of the bladder?</a:t>
            </a:r>
          </a:p>
          <a:p>
            <a:r>
              <a:rPr lang="en-US" dirty="0" smtClean="0"/>
              <a:t>Peristalsis</a:t>
            </a:r>
          </a:p>
          <a:p>
            <a:r>
              <a:rPr lang="en-US" dirty="0" smtClean="0"/>
              <a:t>Name the differences in the female and male urethra? </a:t>
            </a:r>
          </a:p>
          <a:p>
            <a:r>
              <a:rPr lang="en-US" dirty="0" smtClean="0"/>
              <a:t>In the female, it is a straight tube about 1 ½ inches in length, in the male, the urethra, is about  8 inches</a:t>
            </a:r>
          </a:p>
          <a:p>
            <a:r>
              <a:rPr lang="en-US" dirty="0" smtClean="0"/>
              <a:t>This is a process for removing waste and excess water from the blood, and is used primarily to provide an artificial replacement for lost kidney function in people with renal(kidney) failure? </a:t>
            </a:r>
          </a:p>
          <a:p>
            <a:r>
              <a:rPr lang="en-US" dirty="0" smtClean="0"/>
              <a:t>Dialysis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needs to be done for </a:t>
            </a:r>
            <a:r>
              <a:rPr lang="en-US" dirty="0"/>
              <a:t>a patient with end-stage renal </a:t>
            </a:r>
            <a:r>
              <a:rPr lang="en-US" dirty="0" smtClean="0"/>
              <a:t>disease(last resort)?</a:t>
            </a:r>
          </a:p>
          <a:p>
            <a:r>
              <a:rPr lang="en-US" dirty="0" smtClean="0"/>
              <a:t>Kidney Transplant</a:t>
            </a:r>
          </a:p>
          <a:p>
            <a:r>
              <a:rPr lang="en-US" dirty="0" smtClean="0"/>
              <a:t>This test is used for kidney function, the patient collects all urinary output, from a specified hour one day until the same time the next day?</a:t>
            </a:r>
          </a:p>
          <a:p>
            <a:r>
              <a:rPr lang="en-US" dirty="0" smtClean="0"/>
              <a:t>24 hour urine test</a:t>
            </a:r>
          </a:p>
          <a:p>
            <a:r>
              <a:rPr lang="en-US" dirty="0"/>
              <a:t>T</a:t>
            </a:r>
            <a:r>
              <a:rPr lang="en-US" dirty="0" smtClean="0"/>
              <a:t>his is a noninvasive procedure used to assess the size, shape, and location of the kidneys?</a:t>
            </a:r>
          </a:p>
          <a:p>
            <a:r>
              <a:rPr lang="en-US" dirty="0" smtClean="0"/>
              <a:t>Renal ultrasound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a invasive special </a:t>
            </a:r>
            <a:r>
              <a:rPr lang="en-US" dirty="0" err="1" smtClean="0"/>
              <a:t>xray</a:t>
            </a:r>
            <a:r>
              <a:rPr lang="en-US" dirty="0" smtClean="0"/>
              <a:t> for the examination of the kidneys, bladder, and </a:t>
            </a:r>
            <a:r>
              <a:rPr lang="en-US" dirty="0" err="1" smtClean="0"/>
              <a:t>ureters</a:t>
            </a:r>
            <a:r>
              <a:rPr lang="en-US" dirty="0" smtClean="0"/>
              <a:t>,  involves an  inject with iodine-based contrast (dye) into a vein in the arm?</a:t>
            </a:r>
          </a:p>
          <a:p>
            <a:r>
              <a:rPr lang="en-US" dirty="0" smtClean="0"/>
              <a:t>Intravenous </a:t>
            </a:r>
            <a:r>
              <a:rPr lang="en-US" dirty="0" err="1" smtClean="0"/>
              <a:t>pyelogram</a:t>
            </a:r>
            <a:r>
              <a:rPr lang="en-US" dirty="0" smtClean="0"/>
              <a:t> (IVP)</a:t>
            </a:r>
          </a:p>
          <a:p>
            <a:r>
              <a:rPr lang="en-US" dirty="0" smtClean="0"/>
              <a:t>This is a minimally invasive test that uses a special x-ray technology called fluoroscopy to visualize your child's urinary tract and bladder, for the diagnosis of urinary reflux?</a:t>
            </a:r>
          </a:p>
          <a:p>
            <a:r>
              <a:rPr lang="en-US" dirty="0" smtClean="0"/>
              <a:t>Voiding </a:t>
            </a:r>
            <a:r>
              <a:rPr lang="en-US" dirty="0" err="1" smtClean="0"/>
              <a:t>cystourethrogram</a:t>
            </a:r>
            <a:r>
              <a:rPr lang="en-US" dirty="0" smtClean="0"/>
              <a:t>(VCUG)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is the medical term for inflammation of the bladder?</a:t>
            </a:r>
          </a:p>
          <a:p>
            <a:r>
              <a:rPr lang="en-US" dirty="0" smtClean="0"/>
              <a:t>Cystitis</a:t>
            </a:r>
          </a:p>
          <a:p>
            <a:r>
              <a:rPr lang="en-US" dirty="0" smtClean="0"/>
              <a:t>What is the main cause for cystitis?</a:t>
            </a:r>
          </a:p>
          <a:p>
            <a:r>
              <a:rPr lang="en-US" dirty="0" smtClean="0"/>
              <a:t>Bacterial infection, </a:t>
            </a:r>
            <a:r>
              <a:rPr lang="en-US" dirty="0" err="1" smtClean="0"/>
              <a:t>escherichia</a:t>
            </a:r>
            <a:r>
              <a:rPr lang="en-US" dirty="0" smtClean="0"/>
              <a:t> coli(e-coli)</a:t>
            </a:r>
          </a:p>
          <a:p>
            <a:r>
              <a:rPr lang="en-US" dirty="0" smtClean="0"/>
              <a:t>This is an inflammation of the </a:t>
            </a:r>
            <a:r>
              <a:rPr lang="en-US" dirty="0" err="1" smtClean="0"/>
              <a:t>glomerulus</a:t>
            </a:r>
            <a:r>
              <a:rPr lang="en-US" dirty="0" smtClean="0"/>
              <a:t> of the </a:t>
            </a:r>
            <a:r>
              <a:rPr lang="en-US" dirty="0" err="1" smtClean="0"/>
              <a:t>nephron</a:t>
            </a:r>
            <a:r>
              <a:rPr lang="en-US" dirty="0"/>
              <a:t>?</a:t>
            </a:r>
            <a:endParaRPr lang="en-US" dirty="0" smtClean="0"/>
          </a:p>
          <a:p>
            <a:r>
              <a:rPr lang="en-US" dirty="0" err="1" smtClean="0"/>
              <a:t>Glomerulonephritis</a:t>
            </a:r>
            <a:endParaRPr lang="en-US" dirty="0" smtClean="0"/>
          </a:p>
          <a:p>
            <a:r>
              <a:rPr lang="en-US" dirty="0" smtClean="0"/>
              <a:t>This is the medical term for an uncontrollable loss of urine?</a:t>
            </a:r>
          </a:p>
          <a:p>
            <a:r>
              <a:rPr lang="en-US" dirty="0" smtClean="0"/>
              <a:t>Incontinence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his is an inherited disorder, this affects the kidney with grapelike clusters of fluid filled cysts the replace normal renal tissue of the kidneys?</a:t>
            </a:r>
          </a:p>
          <a:p>
            <a:r>
              <a:rPr lang="en-US" dirty="0" smtClean="0"/>
              <a:t>Polycystic disease</a:t>
            </a:r>
          </a:p>
          <a:p>
            <a:r>
              <a:rPr lang="en-US" dirty="0"/>
              <a:t>T</a:t>
            </a:r>
            <a:r>
              <a:rPr lang="en-US" dirty="0" smtClean="0"/>
              <a:t>his is the medical term for the most common kidney infection, this is caused by bacteria typically spread from the bladder up the </a:t>
            </a:r>
            <a:r>
              <a:rPr lang="en-US" dirty="0" err="1" smtClean="0"/>
              <a:t>ureters</a:t>
            </a:r>
            <a:r>
              <a:rPr lang="en-US" dirty="0" smtClean="0"/>
              <a:t> and into the kidneys?</a:t>
            </a:r>
          </a:p>
          <a:p>
            <a:r>
              <a:rPr lang="en-US" dirty="0" err="1" smtClean="0"/>
              <a:t>Pyelonephritis</a:t>
            </a:r>
            <a:endParaRPr lang="en-US" dirty="0" smtClean="0"/>
          </a:p>
          <a:p>
            <a:r>
              <a:rPr lang="en-US" dirty="0" smtClean="0"/>
              <a:t>This is the medical term for kidney stones?</a:t>
            </a:r>
          </a:p>
          <a:p>
            <a:r>
              <a:rPr lang="en-US" dirty="0" smtClean="0"/>
              <a:t>Renal Calculi </a:t>
            </a:r>
          </a:p>
          <a:p>
            <a:r>
              <a:rPr lang="en-US" dirty="0"/>
              <a:t>T</a:t>
            </a:r>
            <a:r>
              <a:rPr lang="en-US" dirty="0" smtClean="0"/>
              <a:t>his is a critical illness that results in the sudden cessation of the kidney function?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Renal failure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2819</TotalTime>
  <Words>488</Words>
  <Application>Microsoft Macintosh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</vt:vector>
  </TitlesOfParts>
  <Company>Salt Lake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ahastin2</dc:creator>
  <cp:lastModifiedBy>1</cp:lastModifiedBy>
  <cp:revision>18</cp:revision>
  <dcterms:created xsi:type="dcterms:W3CDTF">2012-02-27T17:58:15Z</dcterms:created>
  <dcterms:modified xsi:type="dcterms:W3CDTF">2014-03-06T21:51:59Z</dcterms:modified>
</cp:coreProperties>
</file>