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88" y="-10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46B7-1C9A-4D55-BC15-68D4389C187F}" type="datetimeFigureOut">
              <a:rPr lang="en-US" smtClean="0"/>
              <a:pPr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432D-D5BE-4634-874D-6E2A5AF70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46B7-1C9A-4D55-BC15-68D4389C187F}" type="datetimeFigureOut">
              <a:rPr lang="en-US" smtClean="0"/>
              <a:pPr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432D-D5BE-4634-874D-6E2A5AF70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46B7-1C9A-4D55-BC15-68D4389C187F}" type="datetimeFigureOut">
              <a:rPr lang="en-US" smtClean="0"/>
              <a:pPr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432D-D5BE-4634-874D-6E2A5AF70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46B7-1C9A-4D55-BC15-68D4389C187F}" type="datetimeFigureOut">
              <a:rPr lang="en-US" smtClean="0"/>
              <a:pPr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432D-D5BE-4634-874D-6E2A5AF70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46B7-1C9A-4D55-BC15-68D4389C187F}" type="datetimeFigureOut">
              <a:rPr lang="en-US" smtClean="0"/>
              <a:pPr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432D-D5BE-4634-874D-6E2A5AF70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46B7-1C9A-4D55-BC15-68D4389C187F}" type="datetimeFigureOut">
              <a:rPr lang="en-US" smtClean="0"/>
              <a:pPr/>
              <a:t>3/14/14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432D-D5BE-4634-874D-6E2A5AF70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46B7-1C9A-4D55-BC15-68D4389C187F}" type="datetimeFigureOut">
              <a:rPr lang="en-US" smtClean="0"/>
              <a:pPr/>
              <a:t>3/14/14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432D-D5BE-4634-874D-6E2A5AF70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46B7-1C9A-4D55-BC15-68D4389C187F}" type="datetimeFigureOut">
              <a:rPr lang="en-US" smtClean="0"/>
              <a:pPr/>
              <a:t>3/14/14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432D-D5BE-4634-874D-6E2A5AF70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46B7-1C9A-4D55-BC15-68D4389C187F}" type="datetimeFigureOut">
              <a:rPr lang="en-US" smtClean="0"/>
              <a:pPr/>
              <a:t>3/14/14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432D-D5BE-4634-874D-6E2A5AF70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46B7-1C9A-4D55-BC15-68D4389C187F}" type="datetimeFigureOut">
              <a:rPr lang="en-US" smtClean="0"/>
              <a:pPr/>
              <a:t>3/14/14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432D-D5BE-4634-874D-6E2A5AF70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446B7-1C9A-4D55-BC15-68D4389C187F}" type="datetimeFigureOut">
              <a:rPr lang="en-US" smtClean="0"/>
              <a:pPr/>
              <a:t>3/14/14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0432D-D5BE-4634-874D-6E2A5AF70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446B7-1C9A-4D55-BC15-68D4389C187F}" type="datetimeFigureOut">
              <a:rPr lang="en-US" smtClean="0"/>
              <a:pPr/>
              <a:t>3/14/14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0432D-D5BE-4634-874D-6E2A5AF70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Endocrine System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Where is insulin produced?</a:t>
            </a:r>
          </a:p>
          <a:p>
            <a:r>
              <a:rPr lang="en-US" dirty="0" smtClean="0"/>
              <a:t>Pancreas</a:t>
            </a:r>
          </a:p>
          <a:p>
            <a:r>
              <a:rPr lang="en-US" dirty="0" smtClean="0"/>
              <a:t>Chemical messengers that influence the body functions of the Endocrine system?</a:t>
            </a:r>
          </a:p>
          <a:p>
            <a:r>
              <a:rPr lang="en-US" dirty="0" smtClean="0"/>
              <a:t>Hormones</a:t>
            </a:r>
          </a:p>
          <a:p>
            <a:r>
              <a:rPr lang="en-US" dirty="0" smtClean="0"/>
              <a:t>Which hormone increases the pigment of the skin?</a:t>
            </a:r>
          </a:p>
          <a:p>
            <a:r>
              <a:rPr lang="en-US" dirty="0" smtClean="0"/>
              <a:t>Melanocytes</a:t>
            </a:r>
          </a:p>
          <a:p>
            <a:r>
              <a:rPr lang="en-US" dirty="0" smtClean="0"/>
              <a:t>Which hormone is secreted in the response to high blood sugar</a:t>
            </a:r>
          </a:p>
          <a:p>
            <a:r>
              <a:rPr lang="en-US" dirty="0" smtClean="0"/>
              <a:t>Insulin</a:t>
            </a:r>
          </a:p>
          <a:p>
            <a:r>
              <a:rPr lang="en-US" dirty="0" smtClean="0"/>
              <a:t>Which hormone increases calcium levels in the blood?</a:t>
            </a:r>
          </a:p>
          <a:p>
            <a:r>
              <a:rPr lang="en-US" dirty="0" smtClean="0"/>
              <a:t>Calcitonin</a:t>
            </a:r>
          </a:p>
          <a:p>
            <a:r>
              <a:rPr lang="en-US" dirty="0" smtClean="0"/>
              <a:t>Which hormone stimulates contractions for childbirth?</a:t>
            </a:r>
          </a:p>
          <a:p>
            <a:r>
              <a:rPr lang="en-US" dirty="0" smtClean="0"/>
              <a:t>Oxytocin</a:t>
            </a:r>
          </a:p>
          <a:p>
            <a:r>
              <a:rPr lang="en-US" dirty="0" smtClean="0"/>
              <a:t>Medical term for sodium and potassium?</a:t>
            </a:r>
          </a:p>
          <a:p>
            <a:r>
              <a:rPr lang="en-US" dirty="0" smtClean="0"/>
              <a:t>Electrolytes</a:t>
            </a:r>
          </a:p>
          <a:p>
            <a:r>
              <a:rPr lang="en-US" dirty="0" smtClean="0"/>
              <a:t>The thyroid is secreted by which endocrine system?</a:t>
            </a:r>
          </a:p>
          <a:p>
            <a:r>
              <a:rPr lang="en-US" dirty="0" smtClean="0"/>
              <a:t>Anterior Pituitary</a:t>
            </a:r>
          </a:p>
          <a:p>
            <a:r>
              <a:rPr lang="en-US" dirty="0" smtClean="0"/>
              <a:t>Medical term for excessive urination associated with diabetes?</a:t>
            </a:r>
          </a:p>
          <a:p>
            <a:r>
              <a:rPr lang="en-US" dirty="0" smtClean="0"/>
              <a:t>Polyuria</a:t>
            </a:r>
          </a:p>
          <a:p>
            <a:r>
              <a:rPr lang="en-US" dirty="0" smtClean="0"/>
              <a:t>Medical term for excessive secretions of hormones by the sex glands?</a:t>
            </a:r>
          </a:p>
          <a:p>
            <a:r>
              <a:rPr lang="en-US" dirty="0" err="1" smtClean="0"/>
              <a:t>Hypergonadiism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main function of the endocrine system?</a:t>
            </a:r>
          </a:p>
          <a:p>
            <a:r>
              <a:rPr lang="en-US" dirty="0" smtClean="0"/>
              <a:t>To secrete hormones</a:t>
            </a:r>
          </a:p>
          <a:p>
            <a:r>
              <a:rPr lang="en-US" dirty="0" smtClean="0"/>
              <a:t>These are ductless glands, secrete directly into the capillaries of the circulatory system?</a:t>
            </a:r>
          </a:p>
          <a:p>
            <a:r>
              <a:rPr lang="en-US" dirty="0" smtClean="0"/>
              <a:t>Endocrine glands</a:t>
            </a:r>
          </a:p>
          <a:p>
            <a:r>
              <a:rPr lang="en-US" dirty="0" smtClean="0"/>
              <a:t>These are glands that secrete substances through ducts?</a:t>
            </a:r>
          </a:p>
          <a:p>
            <a:r>
              <a:rPr lang="en-US" dirty="0" smtClean="0"/>
              <a:t>Exocrine glands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Name the nine glands(or groups) in the endocrine system?</a:t>
            </a:r>
          </a:p>
          <a:p>
            <a:r>
              <a:rPr lang="en-US" dirty="0" smtClean="0"/>
              <a:t>The pituitary gland, the thyroid, the  parathyroid(s), the pancreas, </a:t>
            </a:r>
            <a:r>
              <a:rPr lang="en-US" dirty="0"/>
              <a:t>t</a:t>
            </a:r>
            <a:r>
              <a:rPr lang="en-US" dirty="0" smtClean="0"/>
              <a:t>he adrenals, the ovaries, the testes, </a:t>
            </a:r>
            <a:r>
              <a:rPr lang="en-US" dirty="0"/>
              <a:t>t</a:t>
            </a:r>
            <a:r>
              <a:rPr lang="en-US" dirty="0" smtClean="0"/>
              <a:t>he thymus, and the pineal body(gland)</a:t>
            </a:r>
          </a:p>
          <a:p>
            <a:r>
              <a:rPr lang="en-US" dirty="0" smtClean="0"/>
              <a:t>This is considered to be the “master” gland of the endocrine system(and the body)?</a:t>
            </a:r>
          </a:p>
          <a:p>
            <a:r>
              <a:rPr lang="en-US" dirty="0" smtClean="0"/>
              <a:t>The pituitary gland</a:t>
            </a:r>
          </a:p>
          <a:p>
            <a:r>
              <a:rPr lang="en-US" dirty="0" smtClean="0"/>
              <a:t>This is part of the pituitary gland that secretes</a:t>
            </a:r>
            <a:r>
              <a:rPr lang="en-US" dirty="0"/>
              <a:t> g</a:t>
            </a:r>
            <a:r>
              <a:rPr lang="en-US" dirty="0" smtClean="0"/>
              <a:t>rowth hormones? </a:t>
            </a:r>
          </a:p>
          <a:p>
            <a:r>
              <a:rPr lang="en-US" dirty="0" smtClean="0"/>
              <a:t>The anterior </a:t>
            </a:r>
            <a:r>
              <a:rPr lang="en-US" dirty="0"/>
              <a:t>p</a:t>
            </a:r>
            <a:r>
              <a:rPr lang="en-US" dirty="0" smtClean="0"/>
              <a:t>ituitary gland</a:t>
            </a:r>
          </a:p>
          <a:p>
            <a:r>
              <a:rPr lang="en-US" dirty="0" smtClean="0"/>
              <a:t>The posterior pituitary synthesizes and secretes theses two endocrine hormones?</a:t>
            </a:r>
          </a:p>
          <a:p>
            <a:r>
              <a:rPr lang="en-US" dirty="0" err="1" smtClean="0"/>
              <a:t>Oxytocin</a:t>
            </a:r>
            <a:r>
              <a:rPr lang="en-US" dirty="0" smtClean="0"/>
              <a:t> and Vasopressin</a:t>
            </a:r>
          </a:p>
          <a:p>
            <a:r>
              <a:rPr lang="en-US" dirty="0" err="1" smtClean="0"/>
              <a:t>Oxytocin</a:t>
            </a:r>
            <a:r>
              <a:rPr lang="en-US" dirty="0" smtClean="0"/>
              <a:t> stimulates?</a:t>
            </a:r>
          </a:p>
          <a:p>
            <a:r>
              <a:rPr lang="en-US" dirty="0"/>
              <a:t>C</a:t>
            </a:r>
            <a:r>
              <a:rPr lang="en-US" dirty="0" smtClean="0"/>
              <a:t>ontractions of the uterus during childbirth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gland is encased in a capsule of connective tissue</a:t>
            </a:r>
            <a:r>
              <a:rPr lang="en-US" b="1" dirty="0" smtClean="0"/>
              <a:t>, </a:t>
            </a:r>
            <a:r>
              <a:rPr lang="en-US" dirty="0" smtClean="0"/>
              <a:t>has two lobes, one on each side of the larynx?</a:t>
            </a:r>
          </a:p>
          <a:p>
            <a:r>
              <a:rPr lang="en-US" dirty="0" smtClean="0"/>
              <a:t>The thyroid gland</a:t>
            </a:r>
          </a:p>
          <a:p>
            <a:r>
              <a:rPr lang="en-US" dirty="0" smtClean="0"/>
              <a:t>This is a condition in which the thyroid gland makes too much thyroid hormone?</a:t>
            </a:r>
          </a:p>
          <a:p>
            <a:r>
              <a:rPr lang="en-US" dirty="0" smtClean="0"/>
              <a:t>Hyperthyroidism</a:t>
            </a:r>
          </a:p>
          <a:p>
            <a:r>
              <a:rPr lang="en-US" dirty="0" smtClean="0"/>
              <a:t>This is a condition in which the thyroid gland does not make enough thyroid hormone?</a:t>
            </a:r>
          </a:p>
          <a:p>
            <a:r>
              <a:rPr lang="en-US" dirty="0" smtClean="0"/>
              <a:t>Hypothyroidism</a:t>
            </a:r>
          </a:p>
          <a:p>
            <a:r>
              <a:rPr lang="en-US" dirty="0" smtClean="0"/>
              <a:t>This is an enlargement of the thyroid gland, caused by a lack of iodine?</a:t>
            </a:r>
          </a:p>
          <a:p>
            <a:r>
              <a:rPr lang="en-US" dirty="0" smtClean="0"/>
              <a:t>Goiter</a:t>
            </a:r>
          </a:p>
          <a:p>
            <a:r>
              <a:rPr lang="en-US" dirty="0" smtClean="0"/>
              <a:t>Medical term for a goiter?</a:t>
            </a:r>
          </a:p>
          <a:p>
            <a:r>
              <a:rPr lang="en-US" dirty="0" err="1" smtClean="0"/>
              <a:t>Thyromegaly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These glands that have two pairs, are embedded on the posterior surface of the thyroid gland, and regulates the calcium and vitamin D contents in the blood?</a:t>
            </a:r>
          </a:p>
          <a:p>
            <a:r>
              <a:rPr lang="en-US" dirty="0" smtClean="0"/>
              <a:t>The parathyroid glands</a:t>
            </a:r>
          </a:p>
          <a:p>
            <a:r>
              <a:rPr lang="en-US" dirty="0" smtClean="0"/>
              <a:t>These are endocrine glands that sit atop the kidneys, regulates metabolism?</a:t>
            </a:r>
          </a:p>
          <a:p>
            <a:r>
              <a:rPr lang="en-US" dirty="0" smtClean="0"/>
              <a:t>Adrenal glands</a:t>
            </a:r>
          </a:p>
          <a:p>
            <a:r>
              <a:rPr lang="en-US" dirty="0" smtClean="0"/>
              <a:t>This  glands is a dual-function organ that have features of both endocrine and exocrine glands, secrete insulin?</a:t>
            </a:r>
            <a:r>
              <a:rPr lang="en-US" b="1" dirty="0" smtClean="0"/>
              <a:t> </a:t>
            </a:r>
          </a:p>
          <a:p>
            <a:r>
              <a:rPr lang="en-US" dirty="0"/>
              <a:t>P</a:t>
            </a:r>
            <a:r>
              <a:rPr lang="en-US" dirty="0" smtClean="0"/>
              <a:t>ancreas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This is a two-lobed structure located under the sternum, involved in the production of T-cells that make up our immune system?</a:t>
            </a:r>
          </a:p>
          <a:p>
            <a:r>
              <a:rPr lang="en-US" dirty="0"/>
              <a:t>T</a:t>
            </a:r>
            <a:r>
              <a:rPr lang="en-US" dirty="0" smtClean="0"/>
              <a:t>hymus gland</a:t>
            </a:r>
          </a:p>
          <a:p>
            <a:r>
              <a:rPr lang="en-US" dirty="0" smtClean="0"/>
              <a:t>This is a small mass of tissue attached by a slim stalk to the roof of the third ventricle in the brain, produce a substance called melatonin(helps with sleep)?</a:t>
            </a:r>
          </a:p>
          <a:p>
            <a:r>
              <a:rPr lang="en-US" dirty="0" smtClean="0"/>
              <a:t>The pineal gland</a:t>
            </a:r>
          </a:p>
          <a:p>
            <a:r>
              <a:rPr lang="en-US" dirty="0" smtClean="0"/>
              <a:t>Medical term for ovaries </a:t>
            </a:r>
            <a:r>
              <a:rPr lang="en-US" dirty="0"/>
              <a:t>and testes are known </a:t>
            </a:r>
            <a:r>
              <a:rPr lang="en-US" dirty="0" smtClean="0"/>
              <a:t>as?</a:t>
            </a:r>
          </a:p>
          <a:p>
            <a:r>
              <a:rPr lang="en-US" dirty="0" smtClean="0"/>
              <a:t>Gonads</a:t>
            </a:r>
          </a:p>
          <a:p>
            <a:r>
              <a:rPr lang="en-US" dirty="0" smtClean="0"/>
              <a:t>In the female, the ovaries secrete?</a:t>
            </a:r>
          </a:p>
          <a:p>
            <a:r>
              <a:rPr lang="en-US" dirty="0" smtClean="0"/>
              <a:t>Estrogen and progesterone</a:t>
            </a:r>
          </a:p>
          <a:p>
            <a:r>
              <a:rPr lang="en-US" dirty="0" smtClean="0"/>
              <a:t>In the male, the testes produce a hormone known as?</a:t>
            </a:r>
          </a:p>
          <a:p>
            <a:r>
              <a:rPr lang="en-US" dirty="0" smtClean="0"/>
              <a:t>Testosterone(hormone develops the primary and secondary male sexual characteristics)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is a test used to measure fasting glucose, to assess the function of the pancreas, including insulin?</a:t>
            </a:r>
          </a:p>
          <a:p>
            <a:r>
              <a:rPr lang="en-US" dirty="0" err="1" smtClean="0"/>
              <a:t>Glucometer</a:t>
            </a:r>
            <a:r>
              <a:rPr lang="en-US" dirty="0" smtClean="0"/>
              <a:t>(blood sugar)</a:t>
            </a:r>
          </a:p>
          <a:p>
            <a:r>
              <a:rPr lang="en-US" dirty="0" smtClean="0"/>
              <a:t>This test is to measure the presence of a hormone secreted by the placental cell(pregnancy)?</a:t>
            </a:r>
          </a:p>
          <a:p>
            <a:r>
              <a:rPr lang="en-US" dirty="0" smtClean="0"/>
              <a:t>Urine human chorionic </a:t>
            </a:r>
            <a:r>
              <a:rPr lang="en-US" dirty="0" err="1" smtClean="0"/>
              <a:t>gonadotropin</a:t>
            </a:r>
            <a:r>
              <a:rPr lang="en-US" dirty="0" smtClean="0"/>
              <a:t>(HCG)</a:t>
            </a:r>
          </a:p>
          <a:p>
            <a:r>
              <a:rPr lang="en-US" dirty="0" smtClean="0"/>
              <a:t>This test is used to measure glucose level over </a:t>
            </a:r>
            <a:r>
              <a:rPr lang="en-US" smtClean="0"/>
              <a:t>the previous </a:t>
            </a:r>
            <a:r>
              <a:rPr lang="en-US" dirty="0" smtClean="0"/>
              <a:t>3 month period?</a:t>
            </a:r>
          </a:p>
          <a:p>
            <a:r>
              <a:rPr lang="en-US" dirty="0" err="1" smtClean="0"/>
              <a:t>Glucohemoglobin</a:t>
            </a:r>
            <a:r>
              <a:rPr lang="en-US" dirty="0" smtClean="0"/>
              <a:t> AIC</a:t>
            </a:r>
          </a:p>
          <a:p>
            <a:r>
              <a:rPr lang="en-US" dirty="0" smtClean="0"/>
              <a:t>This procedure checks the function of the thyroids ability to absorb and retain iodine, patient takes oral iodine?</a:t>
            </a:r>
          </a:p>
          <a:p>
            <a:r>
              <a:rPr lang="en-US" dirty="0" smtClean="0"/>
              <a:t>Radioactive iodine uptake test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is a chronic metabolic disorder in which there is too much growth hormone and the body tissues gradually enlarge?</a:t>
            </a:r>
          </a:p>
          <a:p>
            <a:r>
              <a:rPr lang="en-US" dirty="0" err="1" smtClean="0"/>
              <a:t>Acromegaly</a:t>
            </a:r>
            <a:endParaRPr lang="en-US" dirty="0" smtClean="0"/>
          </a:p>
          <a:p>
            <a:r>
              <a:rPr lang="en-US" dirty="0" smtClean="0"/>
              <a:t>This is a disorder that occurs when the adrenal glands do not produce enough of their hormones </a:t>
            </a:r>
            <a:r>
              <a:rPr lang="en-US" dirty="0" err="1" smtClean="0"/>
              <a:t>cortisol</a:t>
            </a:r>
            <a:r>
              <a:rPr lang="en-US" dirty="0" smtClean="0"/>
              <a:t>, lack of pigmentation</a:t>
            </a:r>
          </a:p>
          <a:p>
            <a:r>
              <a:rPr lang="en-US" dirty="0" smtClean="0"/>
              <a:t>Addison’s disease</a:t>
            </a:r>
          </a:p>
          <a:p>
            <a:r>
              <a:rPr lang="en-US" dirty="0"/>
              <a:t>T</a:t>
            </a:r>
            <a:r>
              <a:rPr lang="en-US" dirty="0" smtClean="0"/>
              <a:t>his is an endocrine disorder of the adrenal glands that have physical and physiologic effects, produces to much </a:t>
            </a:r>
            <a:r>
              <a:rPr lang="en-US" dirty="0" err="1" smtClean="0"/>
              <a:t>cortisol</a:t>
            </a:r>
            <a:r>
              <a:rPr lang="en-US" dirty="0" smtClean="0"/>
              <a:t>?</a:t>
            </a:r>
          </a:p>
          <a:p>
            <a:r>
              <a:rPr lang="en-US" dirty="0" smtClean="0"/>
              <a:t>Cushing’s disease/syndrome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is the medical term for sugar(glucose) in the urine?</a:t>
            </a:r>
          </a:p>
          <a:p>
            <a:r>
              <a:rPr lang="en-US" dirty="0" err="1" smtClean="0"/>
              <a:t>Glycosuria</a:t>
            </a:r>
            <a:endParaRPr lang="en-US" dirty="0" smtClean="0"/>
          </a:p>
          <a:p>
            <a:r>
              <a:rPr lang="en-US" dirty="0" smtClean="0"/>
              <a:t>This is a lifelong (chronic) disease in which there are high levels of sugar (glucose) in the blood, adult onset, caused by a problem in the way your body makes or uses insulin?</a:t>
            </a:r>
          </a:p>
          <a:p>
            <a:r>
              <a:rPr lang="en-US" dirty="0" smtClean="0"/>
              <a:t>Type 2 diabetes</a:t>
            </a:r>
          </a:p>
          <a:p>
            <a:r>
              <a:rPr lang="en-US" dirty="0" smtClean="0"/>
              <a:t>This disorder is most often diagnosed in children, adolescents, or young adults, when beta cells produce little or no insulin?</a:t>
            </a:r>
          </a:p>
          <a:p>
            <a:r>
              <a:rPr lang="en-US" dirty="0" smtClean="0"/>
              <a:t>Type 1 </a:t>
            </a:r>
            <a:r>
              <a:rPr lang="en-US" dirty="0" err="1" smtClean="0"/>
              <a:t>diabete</a:t>
            </a:r>
            <a:endParaRPr lang="en-US" smtClean="0"/>
          </a:p>
          <a:p>
            <a:r>
              <a:rPr lang="en-US" smtClean="0"/>
              <a:t>Diabetes </a:t>
            </a:r>
            <a:r>
              <a:rPr lang="en-US" dirty="0" smtClean="0"/>
              <a:t>while pregnant?</a:t>
            </a:r>
          </a:p>
          <a:p>
            <a:r>
              <a:rPr lang="en-US" dirty="0" smtClean="0"/>
              <a:t>Gestational DM</a:t>
            </a:r>
          </a:p>
          <a:p>
            <a:r>
              <a:rPr lang="en-US" dirty="0" smtClean="0"/>
              <a:t>This is an immune system disorder that results in the overproduction of thyroid hormones</a:t>
            </a:r>
          </a:p>
          <a:p>
            <a:r>
              <a:rPr lang="en-US" dirty="0" smtClean="0"/>
              <a:t>Graves' disease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2237</TotalTime>
  <Words>649</Words>
  <Application>Microsoft Macintosh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ahastin2</dc:creator>
  <cp:lastModifiedBy>1</cp:lastModifiedBy>
  <cp:revision>172</cp:revision>
  <dcterms:created xsi:type="dcterms:W3CDTF">2012-03-20T14:39:34Z</dcterms:created>
  <dcterms:modified xsi:type="dcterms:W3CDTF">2014-03-14T19:36:57Z</dcterms:modified>
</cp:coreProperties>
</file>