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F1C8-85DF-4A96-8C33-3CD52D3E7F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54D9-7BF0-4282-B4F2-DC222EF3E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Reproductive System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Spermatogenesis</a:t>
            </a:r>
          </a:p>
          <a:p>
            <a:r>
              <a:rPr lang="en-US" dirty="0" err="1" smtClean="0"/>
              <a:t>Spermat</a:t>
            </a:r>
            <a:r>
              <a:rPr lang="en-US" dirty="0" smtClean="0"/>
              <a:t>/o/genesis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process of sperm </a:t>
            </a:r>
            <a:r>
              <a:rPr lang="en-US" dirty="0" smtClean="0"/>
              <a:t>formation</a:t>
            </a:r>
          </a:p>
          <a:p>
            <a:r>
              <a:rPr lang="en-US" dirty="0" err="1" smtClean="0"/>
              <a:t>Testitis</a:t>
            </a:r>
            <a:endParaRPr lang="en-US" dirty="0" smtClean="0"/>
          </a:p>
          <a:p>
            <a:r>
              <a:rPr lang="en-US" smtClean="0"/>
              <a:t>Test/itis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nflammation </a:t>
            </a:r>
            <a:r>
              <a:rPr lang="en-US" dirty="0"/>
              <a:t>of one or both </a:t>
            </a:r>
            <a:r>
              <a:rPr lang="en-US" dirty="0" smtClean="0"/>
              <a:t>testicles</a:t>
            </a:r>
          </a:p>
          <a:p>
            <a:r>
              <a:rPr lang="en-US" dirty="0" smtClean="0"/>
              <a:t>Vasectomy</a:t>
            </a:r>
          </a:p>
          <a:p>
            <a:r>
              <a:rPr lang="en-US" dirty="0" smtClean="0"/>
              <a:t>Vas/</a:t>
            </a:r>
            <a:r>
              <a:rPr lang="en-US" dirty="0" err="1" smtClean="0"/>
              <a:t>ectomy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male sterilization procedure in which a small portion of the vas deferens is surgically removed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a gamete</a:t>
            </a:r>
          </a:p>
          <a:p>
            <a:r>
              <a:rPr lang="en-US" dirty="0" smtClean="0"/>
              <a:t>Is </a:t>
            </a:r>
            <a:r>
              <a:rPr lang="en-US" dirty="0"/>
              <a:t>a cell that fuses with another cell during </a:t>
            </a:r>
            <a:r>
              <a:rPr lang="en-US" dirty="0" smtClean="0"/>
              <a:t>fertilization(sperm and ovum)</a:t>
            </a:r>
          </a:p>
          <a:p>
            <a:r>
              <a:rPr lang="en-US" dirty="0" smtClean="0"/>
              <a:t>What is a zygote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single cell formed that results from the union of sperm and egg; a new </a:t>
            </a:r>
            <a:r>
              <a:rPr lang="en-US" dirty="0" smtClean="0"/>
              <a:t>life</a:t>
            </a:r>
          </a:p>
          <a:p>
            <a:r>
              <a:rPr lang="en-US" dirty="0" smtClean="0"/>
              <a:t>How many chromosomes do we have?</a:t>
            </a:r>
          </a:p>
          <a:p>
            <a:r>
              <a:rPr lang="en-US" dirty="0" smtClean="0"/>
              <a:t>23 pairs, for a total of 46</a:t>
            </a:r>
          </a:p>
          <a:p>
            <a:r>
              <a:rPr lang="en-US" dirty="0" smtClean="0"/>
              <a:t>Females have two copies of the these (sex chromosomes?) </a:t>
            </a:r>
          </a:p>
          <a:p>
            <a:r>
              <a:rPr lang="en-US" dirty="0" smtClean="0"/>
              <a:t>X chromosome</a:t>
            </a:r>
          </a:p>
          <a:p>
            <a:r>
              <a:rPr lang="en-US" dirty="0" smtClean="0"/>
              <a:t>Males have? </a:t>
            </a:r>
          </a:p>
          <a:p>
            <a:r>
              <a:rPr lang="en-US" dirty="0" smtClean="0"/>
              <a:t>one X and one Y chromosome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</a:t>
            </a:r>
            <a:r>
              <a:rPr lang="en-US" u="sng" dirty="0" smtClean="0"/>
              <a:t>Meaning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mni</a:t>
            </a:r>
            <a:r>
              <a:rPr lang="en-US" dirty="0" smtClean="0"/>
              <a:t>/o                                              amnion</a:t>
            </a:r>
          </a:p>
          <a:p>
            <a:r>
              <a:rPr lang="en-US" dirty="0" err="1" smtClean="0"/>
              <a:t>cervic</a:t>
            </a:r>
            <a:r>
              <a:rPr lang="en-US" dirty="0" smtClean="0"/>
              <a:t>/o                                            neck of cervix</a:t>
            </a:r>
          </a:p>
          <a:p>
            <a:r>
              <a:rPr lang="en-US" dirty="0" err="1" smtClean="0"/>
              <a:t>colp</a:t>
            </a:r>
            <a:r>
              <a:rPr lang="en-US" dirty="0" smtClean="0"/>
              <a:t>/o, </a:t>
            </a:r>
            <a:r>
              <a:rPr lang="en-US" dirty="0" err="1" smtClean="0"/>
              <a:t>vagin</a:t>
            </a:r>
            <a:r>
              <a:rPr lang="en-US" dirty="0" smtClean="0"/>
              <a:t>/o                                   vagina</a:t>
            </a:r>
          </a:p>
          <a:p>
            <a:r>
              <a:rPr lang="en-US" dirty="0" err="1" smtClean="0"/>
              <a:t>embry</a:t>
            </a:r>
            <a:r>
              <a:rPr lang="en-US" dirty="0" smtClean="0"/>
              <a:t>/o                                              embryo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ravida</a:t>
            </a:r>
            <a:r>
              <a:rPr lang="en-US" dirty="0" smtClean="0"/>
              <a:t>                                              pregnancy</a:t>
            </a:r>
          </a:p>
          <a:p>
            <a:r>
              <a:rPr lang="en-US" dirty="0" err="1" smtClean="0"/>
              <a:t>gyn</a:t>
            </a:r>
            <a:r>
              <a:rPr lang="en-US" dirty="0" smtClean="0"/>
              <a:t>/o                                             female, women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yster</a:t>
            </a:r>
            <a:r>
              <a:rPr lang="en-US" dirty="0" smtClean="0"/>
              <a:t>/o                                             uterus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act</a:t>
            </a:r>
            <a:r>
              <a:rPr lang="en-US" dirty="0" smtClean="0"/>
              <a:t>/o                                                   milk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amm</a:t>
            </a:r>
            <a:r>
              <a:rPr lang="en-US" dirty="0" smtClean="0"/>
              <a:t>/o                                           breast</a:t>
            </a:r>
          </a:p>
          <a:p>
            <a:r>
              <a:rPr lang="en-US" dirty="0"/>
              <a:t>m</a:t>
            </a:r>
            <a:r>
              <a:rPr lang="en-US" dirty="0" smtClean="0"/>
              <a:t>en/o                                         month, menstruation</a:t>
            </a:r>
          </a:p>
          <a:p>
            <a:r>
              <a:rPr lang="en-US" dirty="0" err="1" smtClean="0"/>
              <a:t>nat</a:t>
            </a:r>
            <a:r>
              <a:rPr lang="en-US" dirty="0" smtClean="0"/>
              <a:t>/o                                                        birth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</a:t>
            </a:r>
            <a:r>
              <a:rPr lang="en-US" u="sng" dirty="0" smtClean="0"/>
              <a:t>Meaning</a:t>
            </a:r>
          </a:p>
          <a:p>
            <a:r>
              <a:rPr lang="en-US" dirty="0" err="1" smtClean="0"/>
              <a:t>oophor</a:t>
            </a:r>
            <a:r>
              <a:rPr lang="en-US" dirty="0" smtClean="0"/>
              <a:t>/o, </a:t>
            </a:r>
            <a:r>
              <a:rPr lang="en-US" dirty="0" err="1" smtClean="0"/>
              <a:t>ovari</a:t>
            </a:r>
            <a:r>
              <a:rPr lang="en-US" dirty="0" smtClean="0"/>
              <a:t>/o                            ovary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rch</a:t>
            </a:r>
            <a:r>
              <a:rPr lang="en-US" dirty="0" smtClean="0"/>
              <a:t>/o, </a:t>
            </a:r>
            <a:r>
              <a:rPr lang="en-US" dirty="0" err="1" smtClean="0"/>
              <a:t>tets</a:t>
            </a:r>
            <a:r>
              <a:rPr lang="en-US" dirty="0" smtClean="0"/>
              <a:t>/o                                   testes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v</a:t>
            </a:r>
            <a:r>
              <a:rPr lang="en-US" dirty="0" smtClean="0"/>
              <a:t>/o                                                     egg </a:t>
            </a:r>
          </a:p>
          <a:p>
            <a:r>
              <a:rPr lang="en-US" dirty="0" err="1" smtClean="0"/>
              <a:t>prostat</a:t>
            </a:r>
            <a:r>
              <a:rPr lang="en-US" dirty="0" smtClean="0"/>
              <a:t>/o                                         prostate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alping</a:t>
            </a:r>
            <a:r>
              <a:rPr lang="en-US" dirty="0" smtClean="0"/>
              <a:t>/o                                            tube        </a:t>
            </a:r>
          </a:p>
          <a:p>
            <a:r>
              <a:rPr lang="en-US" dirty="0"/>
              <a:t>s</a:t>
            </a:r>
            <a:r>
              <a:rPr lang="en-US" dirty="0" smtClean="0"/>
              <a:t>perm/o                                            sperm </a:t>
            </a:r>
          </a:p>
          <a:p>
            <a:r>
              <a:rPr lang="en-US" dirty="0" smtClean="0"/>
              <a:t>vas/o  </a:t>
            </a:r>
            <a:r>
              <a:rPr lang="en-US" b="1" dirty="0" smtClean="0"/>
              <a:t>                          </a:t>
            </a:r>
            <a:r>
              <a:rPr lang="en-US" dirty="0" smtClean="0"/>
              <a:t>vessel; duct; vas deferens</a:t>
            </a:r>
          </a:p>
          <a:p>
            <a:r>
              <a:rPr lang="en-US" dirty="0" err="1" smtClean="0"/>
              <a:t>obstetr</a:t>
            </a:r>
            <a:r>
              <a:rPr lang="en-US" dirty="0" smtClean="0"/>
              <a:t>/o</a:t>
            </a:r>
            <a:r>
              <a:rPr lang="en-US" b="1" dirty="0" smtClean="0"/>
              <a:t>                                </a:t>
            </a:r>
            <a:r>
              <a:rPr lang="en-US" dirty="0" smtClean="0"/>
              <a:t>pregnancy; birth</a:t>
            </a:r>
          </a:p>
          <a:p>
            <a:r>
              <a:rPr lang="en-US" dirty="0" smtClean="0"/>
              <a:t>-blast                               embryonic; immature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rrhea</a:t>
            </a:r>
            <a:r>
              <a:rPr lang="en-US" dirty="0" smtClean="0"/>
              <a:t> </a:t>
            </a:r>
            <a:r>
              <a:rPr lang="en-US" b="1" dirty="0" smtClean="0"/>
              <a:t>                                      </a:t>
            </a:r>
            <a:r>
              <a:rPr lang="en-US" dirty="0" smtClean="0"/>
              <a:t>flow; discharge</a:t>
            </a:r>
          </a:p>
          <a:p>
            <a:r>
              <a:rPr lang="en-US" dirty="0" smtClean="0"/>
              <a:t>-partum                                       birth; labor</a:t>
            </a:r>
          </a:p>
          <a:p>
            <a:r>
              <a:rPr lang="en-US" dirty="0" err="1" smtClean="0"/>
              <a:t>episi</a:t>
            </a:r>
            <a:r>
              <a:rPr lang="en-US" dirty="0" smtClean="0"/>
              <a:t>/o   </a:t>
            </a:r>
            <a:r>
              <a:rPr lang="en-US" b="1" dirty="0" smtClean="0"/>
              <a:t>              </a:t>
            </a:r>
            <a:r>
              <a:rPr lang="en-US" dirty="0" smtClean="0"/>
              <a:t>vulva(external </a:t>
            </a:r>
            <a:r>
              <a:rPr lang="en-US" dirty="0"/>
              <a:t>genital organs of the </a:t>
            </a:r>
            <a:r>
              <a:rPr lang="en-US" dirty="0" smtClean="0"/>
              <a:t>female)</a:t>
            </a:r>
          </a:p>
          <a:p>
            <a:r>
              <a:rPr lang="en-US" dirty="0" err="1" smtClean="0"/>
              <a:t>obstetr</a:t>
            </a:r>
            <a:r>
              <a:rPr lang="en-US" dirty="0" smtClean="0"/>
              <a:t>/o </a:t>
            </a:r>
            <a:r>
              <a:rPr lang="en-US" b="1" dirty="0" smtClean="0"/>
              <a:t>                                     </a:t>
            </a:r>
            <a:r>
              <a:rPr lang="en-US" dirty="0" smtClean="0"/>
              <a:t>pregnancy; birth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Amenorrhea</a:t>
            </a:r>
          </a:p>
          <a:p>
            <a:r>
              <a:rPr lang="en-US" dirty="0" smtClean="0"/>
              <a:t>A/men/</a:t>
            </a:r>
            <a:r>
              <a:rPr lang="en-US" dirty="0" err="1" smtClean="0"/>
              <a:t>orrhea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abnormal absence of menstrual </a:t>
            </a:r>
            <a:r>
              <a:rPr lang="en-US" dirty="0" smtClean="0"/>
              <a:t>periods</a:t>
            </a:r>
          </a:p>
          <a:p>
            <a:r>
              <a:rPr lang="en-US" dirty="0" err="1" smtClean="0"/>
              <a:t>Anovulation</a:t>
            </a:r>
            <a:endParaRPr lang="en-US" dirty="0" smtClean="0"/>
          </a:p>
          <a:p>
            <a:r>
              <a:rPr lang="en-US" dirty="0" smtClean="0"/>
              <a:t>An/ovulation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absence of ovulation </a:t>
            </a:r>
            <a:endParaRPr lang="en-US" dirty="0" smtClean="0"/>
          </a:p>
          <a:p>
            <a:r>
              <a:rPr lang="en-US" dirty="0" err="1" smtClean="0"/>
              <a:t>Antepartum</a:t>
            </a:r>
            <a:endParaRPr lang="en-US" dirty="0" smtClean="0"/>
          </a:p>
          <a:p>
            <a:r>
              <a:rPr lang="en-US" dirty="0" smtClean="0"/>
              <a:t>Ante/partum</a:t>
            </a:r>
            <a:endParaRPr lang="en-US" dirty="0"/>
          </a:p>
          <a:p>
            <a:r>
              <a:rPr lang="en-US" dirty="0" smtClean="0"/>
              <a:t>Before </a:t>
            </a:r>
            <a:r>
              <a:rPr lang="en-US" dirty="0" smtClean="0"/>
              <a:t>birth, labor</a:t>
            </a:r>
          </a:p>
          <a:p>
            <a:r>
              <a:rPr lang="en-US" dirty="0" err="1" smtClean="0"/>
              <a:t>Cervicitis</a:t>
            </a:r>
            <a:endParaRPr lang="en-US" dirty="0" smtClean="0"/>
          </a:p>
          <a:p>
            <a:r>
              <a:rPr lang="en-US" dirty="0" err="1" smtClean="0"/>
              <a:t>Cervic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inflammation of the </a:t>
            </a:r>
            <a:r>
              <a:rPr lang="en-US" dirty="0" smtClean="0"/>
              <a:t>cervix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Colporrhexis</a:t>
            </a:r>
            <a:endParaRPr lang="en-US" dirty="0" smtClean="0"/>
          </a:p>
          <a:p>
            <a:r>
              <a:rPr lang="en-US" dirty="0" err="1" smtClean="0"/>
              <a:t>Colp</a:t>
            </a:r>
            <a:r>
              <a:rPr lang="en-US" dirty="0" smtClean="0"/>
              <a:t>/o/</a:t>
            </a:r>
            <a:r>
              <a:rPr lang="en-US" dirty="0" err="1" smtClean="0"/>
              <a:t>rrhexis</a:t>
            </a:r>
            <a:endParaRPr lang="en-US" dirty="0"/>
          </a:p>
          <a:p>
            <a:r>
              <a:rPr lang="en-US" dirty="0" smtClean="0"/>
              <a:t>Rupture </a:t>
            </a:r>
            <a:r>
              <a:rPr lang="en-US" dirty="0"/>
              <a:t>of the vaginal </a:t>
            </a:r>
            <a:r>
              <a:rPr lang="en-US" dirty="0" smtClean="0"/>
              <a:t>wall</a:t>
            </a:r>
          </a:p>
          <a:p>
            <a:r>
              <a:rPr lang="en-US" dirty="0" err="1" smtClean="0"/>
              <a:t>Colposcopy</a:t>
            </a:r>
            <a:endParaRPr lang="en-US" dirty="0" smtClean="0"/>
          </a:p>
          <a:p>
            <a:r>
              <a:rPr lang="en-US" dirty="0" err="1" smtClean="0"/>
              <a:t>Colp</a:t>
            </a:r>
            <a:r>
              <a:rPr lang="en-US" dirty="0" smtClean="0"/>
              <a:t>/o/</a:t>
            </a:r>
            <a:r>
              <a:rPr lang="en-US" dirty="0" err="1" smtClean="0"/>
              <a:t>scopy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visual examination of the tissues of </a:t>
            </a:r>
            <a:r>
              <a:rPr lang="en-US" dirty="0" smtClean="0"/>
              <a:t>the </a:t>
            </a:r>
            <a:r>
              <a:rPr lang="en-US" dirty="0"/>
              <a:t>vagina</a:t>
            </a:r>
          </a:p>
          <a:p>
            <a:r>
              <a:rPr lang="en-US" dirty="0" err="1" smtClean="0"/>
              <a:t>Dysmenorrhea</a:t>
            </a:r>
            <a:endParaRPr lang="en-US" dirty="0" smtClean="0"/>
          </a:p>
          <a:p>
            <a:r>
              <a:rPr lang="en-US" dirty="0" err="1" smtClean="0"/>
              <a:t>Dys</a:t>
            </a:r>
            <a:r>
              <a:rPr lang="en-US" dirty="0" smtClean="0"/>
              <a:t>/men/</a:t>
            </a:r>
            <a:r>
              <a:rPr lang="en-US" dirty="0" err="1" smtClean="0"/>
              <a:t>orrhea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ain during </a:t>
            </a:r>
            <a:r>
              <a:rPr lang="en-US" dirty="0"/>
              <a:t>a menstrual </a:t>
            </a:r>
            <a:r>
              <a:rPr lang="en-US" dirty="0" smtClean="0"/>
              <a:t>period(bursting forth of blood)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Episiorrhaphy</a:t>
            </a:r>
            <a:endParaRPr lang="en-US" dirty="0" smtClean="0"/>
          </a:p>
          <a:p>
            <a:r>
              <a:rPr lang="en-US" dirty="0" err="1" smtClean="0"/>
              <a:t>Episi</a:t>
            </a:r>
            <a:r>
              <a:rPr lang="en-US" dirty="0" smtClean="0"/>
              <a:t>/o/</a:t>
            </a:r>
            <a:r>
              <a:rPr lang="en-US" dirty="0" err="1" smtClean="0"/>
              <a:t>rrhaphy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surgical suturing to repair an </a:t>
            </a:r>
            <a:r>
              <a:rPr lang="en-US" dirty="0" smtClean="0"/>
              <a:t>episiotomy(vulva)</a:t>
            </a:r>
          </a:p>
          <a:p>
            <a:r>
              <a:rPr lang="en-US" dirty="0" smtClean="0"/>
              <a:t>Episiotomy</a:t>
            </a:r>
          </a:p>
          <a:p>
            <a:r>
              <a:rPr lang="en-US" dirty="0" err="1" smtClean="0"/>
              <a:t>Episi</a:t>
            </a:r>
            <a:r>
              <a:rPr lang="en-US" dirty="0" smtClean="0"/>
              <a:t>/</a:t>
            </a:r>
            <a:r>
              <a:rPr lang="en-US" dirty="0" err="1" smtClean="0"/>
              <a:t>otomy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surgical incision made through </a:t>
            </a:r>
            <a:r>
              <a:rPr lang="en-US" dirty="0" smtClean="0"/>
              <a:t>the vulva to </a:t>
            </a:r>
            <a:r>
              <a:rPr lang="en-US" dirty="0"/>
              <a:t>prevent tearing of the tissues as the infant moves out of the birth </a:t>
            </a:r>
            <a:r>
              <a:rPr lang="en-US" dirty="0" smtClean="0"/>
              <a:t>canal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Gynecologist</a:t>
            </a:r>
          </a:p>
          <a:p>
            <a:r>
              <a:rPr lang="en-US" dirty="0" err="1" smtClean="0"/>
              <a:t>Gynec</a:t>
            </a:r>
            <a:r>
              <a:rPr lang="en-US" dirty="0" smtClean="0"/>
              <a:t>/</a:t>
            </a:r>
            <a:r>
              <a:rPr lang="en-US" dirty="0" err="1" smtClean="0"/>
              <a:t>ologist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physician who specializes in diagnosing and treating diseases and disorders of the female reproductive system</a:t>
            </a:r>
          </a:p>
          <a:p>
            <a:r>
              <a:rPr lang="en-US" dirty="0" err="1" smtClean="0"/>
              <a:t>Hemospermia</a:t>
            </a:r>
            <a:endParaRPr lang="en-US" dirty="0" smtClean="0"/>
          </a:p>
          <a:p>
            <a:r>
              <a:rPr lang="en-US" dirty="0" smtClean="0"/>
              <a:t>Hem/o/sperm/</a:t>
            </a:r>
            <a:r>
              <a:rPr lang="en-US" dirty="0" err="1" smtClean="0"/>
              <a:t>ia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presence of blood in the seminal </a:t>
            </a:r>
            <a:r>
              <a:rPr lang="en-US" dirty="0" smtClean="0"/>
              <a:t>fluid</a:t>
            </a:r>
          </a:p>
          <a:p>
            <a:r>
              <a:rPr lang="en-US" dirty="0" err="1" smtClean="0"/>
              <a:t>Hypermenorrhea</a:t>
            </a:r>
            <a:endParaRPr lang="en-US" dirty="0" smtClean="0"/>
          </a:p>
          <a:p>
            <a:r>
              <a:rPr lang="en-US" dirty="0" smtClean="0"/>
              <a:t>Hyper/men/o/</a:t>
            </a:r>
            <a:r>
              <a:rPr lang="en-US" dirty="0" err="1" smtClean="0"/>
              <a:t>rrhea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excessive amount of menstrual flow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Hysterectomy</a:t>
            </a:r>
          </a:p>
          <a:p>
            <a:r>
              <a:rPr lang="en-US" dirty="0" err="1" smtClean="0"/>
              <a:t>Hyster</a:t>
            </a:r>
            <a:r>
              <a:rPr lang="en-US" dirty="0" smtClean="0"/>
              <a:t>/</a:t>
            </a:r>
            <a:r>
              <a:rPr lang="en-US" dirty="0" err="1" smtClean="0"/>
              <a:t>ectomy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surgical removal of the </a:t>
            </a:r>
            <a:r>
              <a:rPr lang="en-US" dirty="0" smtClean="0"/>
              <a:t>uterus</a:t>
            </a:r>
          </a:p>
          <a:p>
            <a:r>
              <a:rPr lang="en-US" dirty="0" err="1" smtClean="0"/>
              <a:t>Hysterosalpingography</a:t>
            </a:r>
            <a:endParaRPr lang="en-US" dirty="0" smtClean="0"/>
          </a:p>
          <a:p>
            <a:r>
              <a:rPr lang="en-US" dirty="0" err="1" smtClean="0"/>
              <a:t>Hyster</a:t>
            </a:r>
            <a:r>
              <a:rPr lang="en-US" dirty="0" smtClean="0"/>
              <a:t>/o/</a:t>
            </a:r>
            <a:r>
              <a:rPr lang="en-US" dirty="0" err="1" smtClean="0"/>
              <a:t>salping</a:t>
            </a:r>
            <a:r>
              <a:rPr lang="en-US" dirty="0" smtClean="0"/>
              <a:t>/o/</a:t>
            </a:r>
            <a:r>
              <a:rPr lang="en-US" dirty="0" err="1" smtClean="0"/>
              <a:t>graphy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examination of the uterus and fallopian </a:t>
            </a:r>
            <a:r>
              <a:rPr lang="en-US" dirty="0" smtClean="0"/>
              <a:t>tubes</a:t>
            </a:r>
          </a:p>
          <a:p>
            <a:r>
              <a:rPr lang="en-US" dirty="0" err="1" smtClean="0"/>
              <a:t>Mastalgia</a:t>
            </a:r>
            <a:endParaRPr lang="en-US" dirty="0" smtClean="0"/>
          </a:p>
          <a:p>
            <a:r>
              <a:rPr lang="en-US" dirty="0" smtClean="0"/>
              <a:t>Mast/</a:t>
            </a:r>
            <a:r>
              <a:rPr lang="en-US" dirty="0" err="1" smtClean="0"/>
              <a:t>algia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ain </a:t>
            </a:r>
            <a:r>
              <a:rPr lang="en-US" dirty="0"/>
              <a:t>in the </a:t>
            </a:r>
            <a:r>
              <a:rPr lang="en-US" dirty="0" smtClean="0"/>
              <a:t>breast</a:t>
            </a:r>
          </a:p>
          <a:p>
            <a:r>
              <a:rPr lang="en-US" dirty="0" smtClean="0"/>
              <a:t>Neonate</a:t>
            </a:r>
          </a:p>
          <a:p>
            <a:r>
              <a:rPr lang="en-US" dirty="0" smtClean="0"/>
              <a:t>Neo/</a:t>
            </a:r>
            <a:r>
              <a:rPr lang="en-US" dirty="0" err="1" smtClean="0"/>
              <a:t>nate</a:t>
            </a:r>
            <a:endParaRPr lang="en-US" dirty="0" smtClean="0"/>
          </a:p>
          <a:p>
            <a:r>
              <a:rPr lang="en-US" dirty="0" smtClean="0"/>
              <a:t>New birth(infant up to 4 weeks)</a:t>
            </a:r>
          </a:p>
          <a:p>
            <a:r>
              <a:rPr lang="en-US" dirty="0" smtClean="0"/>
              <a:t>Neonatologist</a:t>
            </a:r>
          </a:p>
          <a:p>
            <a:r>
              <a:rPr lang="en-US" dirty="0" smtClean="0"/>
              <a:t>Neo/</a:t>
            </a:r>
            <a:r>
              <a:rPr lang="en-US" dirty="0" err="1" smtClean="0"/>
              <a:t>nat</a:t>
            </a:r>
            <a:r>
              <a:rPr lang="en-US" dirty="0" smtClean="0"/>
              <a:t>/o/</a:t>
            </a:r>
            <a:r>
              <a:rPr lang="en-US" dirty="0" err="1" smtClean="0"/>
              <a:t>logist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physician who specializes in diagnosing and treating disorders of the </a:t>
            </a:r>
            <a:r>
              <a:rPr lang="en-US" dirty="0" smtClean="0"/>
              <a:t>newborn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Obstetrician(OB)</a:t>
            </a:r>
          </a:p>
          <a:p>
            <a:r>
              <a:rPr lang="en-US" dirty="0" err="1" smtClean="0"/>
              <a:t>Obstetr</a:t>
            </a:r>
            <a:r>
              <a:rPr lang="en-US" dirty="0" smtClean="0"/>
              <a:t>/</a:t>
            </a:r>
            <a:r>
              <a:rPr lang="en-US" dirty="0" err="1" smtClean="0"/>
              <a:t>ician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physician who specializes in providing medical care to women during pregnancy, childbirth, and immediately </a:t>
            </a:r>
            <a:r>
              <a:rPr lang="en-US" dirty="0" smtClean="0"/>
              <a:t>thereafter</a:t>
            </a:r>
          </a:p>
          <a:p>
            <a:pPr fontAlgn="ctr"/>
            <a:r>
              <a:rPr lang="en-US" dirty="0" err="1" smtClean="0"/>
              <a:t>Ovariorrhexis</a:t>
            </a:r>
            <a:endParaRPr lang="en-US" dirty="0" smtClean="0"/>
          </a:p>
          <a:p>
            <a:pPr fontAlgn="ctr"/>
            <a:r>
              <a:rPr lang="en-US" dirty="0" err="1" smtClean="0"/>
              <a:t>Ovari</a:t>
            </a:r>
            <a:r>
              <a:rPr lang="en-US" dirty="0" smtClean="0"/>
              <a:t>/o/</a:t>
            </a:r>
            <a:r>
              <a:rPr lang="en-US" dirty="0" err="1" smtClean="0"/>
              <a:t>rrhexis</a:t>
            </a:r>
            <a:endParaRPr lang="en-US" dirty="0"/>
          </a:p>
          <a:p>
            <a:pPr fontAlgn="ctr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rupture of an </a:t>
            </a:r>
            <a:r>
              <a:rPr lang="en-US" dirty="0" smtClean="0"/>
              <a:t>ovary</a:t>
            </a:r>
          </a:p>
          <a:p>
            <a:r>
              <a:rPr lang="en-US" dirty="0" smtClean="0"/>
              <a:t>Postpartum</a:t>
            </a:r>
          </a:p>
          <a:p>
            <a:r>
              <a:rPr lang="en-US" dirty="0" smtClean="0"/>
              <a:t>Post/partum</a:t>
            </a:r>
          </a:p>
          <a:p>
            <a:r>
              <a:rPr lang="en-US" dirty="0"/>
              <a:t>A</a:t>
            </a:r>
            <a:r>
              <a:rPr lang="en-US" dirty="0" smtClean="0"/>
              <a:t>fter childbirth</a:t>
            </a:r>
          </a:p>
          <a:p>
            <a:endParaRPr lang="en-US" dirty="0"/>
          </a:p>
          <a:p>
            <a:pPr fontAlgn="ctr"/>
            <a:endParaRPr lang="en-US" dirty="0" smtClean="0"/>
          </a:p>
          <a:p>
            <a:pPr fontAlgn="ctr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361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ahastin2</dc:creator>
  <cp:lastModifiedBy>SLC Manager</cp:lastModifiedBy>
  <cp:revision>17</cp:revision>
  <dcterms:created xsi:type="dcterms:W3CDTF">2012-03-11T17:34:37Z</dcterms:created>
  <dcterms:modified xsi:type="dcterms:W3CDTF">2014-02-18T18:23:59Z</dcterms:modified>
</cp:coreProperties>
</file>