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179E5-2D3F-4067-8AE8-7EAED4A7495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7BDDA-B0EC-47A6-A835-DB85B42A8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Nervous system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Combining form</a:t>
            </a:r>
            <a:r>
              <a:rPr lang="en-US" dirty="0" smtClean="0"/>
              <a:t>                         </a:t>
            </a:r>
            <a:r>
              <a:rPr lang="en-US" u="sng" dirty="0" smtClean="0"/>
              <a:t>Definition</a:t>
            </a:r>
          </a:p>
          <a:p>
            <a:r>
              <a:rPr lang="en-US" dirty="0"/>
              <a:t>e</a:t>
            </a:r>
            <a:r>
              <a:rPr lang="en-US" dirty="0" smtClean="0"/>
              <a:t>lectro/o                                      </a:t>
            </a:r>
            <a:r>
              <a:rPr lang="en-US" dirty="0"/>
              <a:t>e</a:t>
            </a:r>
            <a:r>
              <a:rPr lang="en-US" dirty="0" smtClean="0"/>
              <a:t>lectricity  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ncephal</a:t>
            </a:r>
            <a:r>
              <a:rPr lang="en-US" dirty="0" smtClean="0"/>
              <a:t>/o                                  brain</a:t>
            </a:r>
          </a:p>
          <a:p>
            <a:r>
              <a:rPr lang="en-US" dirty="0" err="1" smtClean="0"/>
              <a:t>cerebr</a:t>
            </a:r>
            <a:r>
              <a:rPr lang="en-US" dirty="0" smtClean="0"/>
              <a:t>/o                                      cerebrum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ening</a:t>
            </a:r>
            <a:r>
              <a:rPr lang="en-US" dirty="0" smtClean="0"/>
              <a:t>/o                                    </a:t>
            </a:r>
            <a:r>
              <a:rPr lang="en-US" dirty="0" err="1" smtClean="0"/>
              <a:t>meninges</a:t>
            </a:r>
            <a:endParaRPr lang="en-US" dirty="0" smtClean="0"/>
          </a:p>
          <a:p>
            <a:r>
              <a:rPr lang="en-US" dirty="0" err="1" smtClean="0"/>
              <a:t>neur</a:t>
            </a:r>
            <a:r>
              <a:rPr lang="en-US" dirty="0" smtClean="0"/>
              <a:t>/o                                          nerve</a:t>
            </a:r>
          </a:p>
          <a:p>
            <a:r>
              <a:rPr lang="en-US" dirty="0" err="1" smtClean="0"/>
              <a:t>phas</a:t>
            </a:r>
            <a:r>
              <a:rPr lang="en-US" dirty="0" smtClean="0"/>
              <a:t>/o                                          speech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Electroencephalogram</a:t>
            </a:r>
          </a:p>
          <a:p>
            <a:r>
              <a:rPr lang="en-US" dirty="0" err="1" smtClean="0"/>
              <a:t>Electr</a:t>
            </a:r>
            <a:r>
              <a:rPr lang="en-US" dirty="0" smtClean="0"/>
              <a:t>/o/</a:t>
            </a:r>
            <a:r>
              <a:rPr lang="en-US" dirty="0" err="1" smtClean="0"/>
              <a:t>encephal</a:t>
            </a:r>
            <a:r>
              <a:rPr lang="en-US" dirty="0" smtClean="0"/>
              <a:t>/o/gram</a:t>
            </a:r>
          </a:p>
          <a:p>
            <a:r>
              <a:rPr lang="en-US" dirty="0" smtClean="0"/>
              <a:t>A recording of the electrical impulses by the brain</a:t>
            </a:r>
          </a:p>
          <a:p>
            <a:r>
              <a:rPr lang="en-US" dirty="0" smtClean="0"/>
              <a:t>Encephalitis</a:t>
            </a:r>
          </a:p>
          <a:p>
            <a:r>
              <a:rPr lang="en-US" dirty="0" err="1" smtClean="0"/>
              <a:t>Encephal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the brain</a:t>
            </a:r>
          </a:p>
          <a:p>
            <a:r>
              <a:rPr lang="en-US" dirty="0" smtClean="0"/>
              <a:t>Aphasia</a:t>
            </a:r>
          </a:p>
          <a:p>
            <a:r>
              <a:rPr lang="en-US" dirty="0"/>
              <a:t>A</a:t>
            </a:r>
            <a:r>
              <a:rPr lang="en-US" dirty="0" smtClean="0"/>
              <a:t>/</a:t>
            </a:r>
            <a:r>
              <a:rPr lang="en-US" dirty="0" err="1" smtClean="0"/>
              <a:t>phas</a:t>
            </a:r>
            <a:r>
              <a:rPr lang="en-US" dirty="0" smtClean="0"/>
              <a:t>/</a:t>
            </a:r>
            <a:r>
              <a:rPr lang="en-US" dirty="0" err="1" smtClean="0"/>
              <a:t>ia</a:t>
            </a:r>
            <a:endParaRPr lang="en-US" dirty="0" smtClean="0"/>
          </a:p>
          <a:p>
            <a:r>
              <a:rPr lang="en-US" dirty="0" smtClean="0"/>
              <a:t>Pertaining to no(without) speech; or inability to speak(stroke)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Meningitis</a:t>
            </a:r>
          </a:p>
          <a:p>
            <a:r>
              <a:rPr lang="en-US" dirty="0" err="1" smtClean="0"/>
              <a:t>Mening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the </a:t>
            </a:r>
            <a:r>
              <a:rPr lang="en-US" dirty="0" err="1" smtClean="0"/>
              <a:t>meninges</a:t>
            </a:r>
            <a:endParaRPr lang="en-US" dirty="0" smtClean="0"/>
          </a:p>
          <a:p>
            <a:r>
              <a:rPr lang="en-US" dirty="0" err="1" smtClean="0"/>
              <a:t>Meningocele</a:t>
            </a:r>
            <a:endParaRPr lang="en-US" dirty="0" smtClean="0"/>
          </a:p>
          <a:p>
            <a:r>
              <a:rPr lang="en-US" dirty="0" err="1" smtClean="0"/>
              <a:t>Mening</a:t>
            </a:r>
            <a:r>
              <a:rPr lang="en-US" dirty="0" smtClean="0"/>
              <a:t>/o/</a:t>
            </a:r>
            <a:r>
              <a:rPr lang="en-US" dirty="0" err="1" smtClean="0"/>
              <a:t>cele</a:t>
            </a:r>
            <a:endParaRPr lang="en-US" dirty="0" smtClean="0"/>
          </a:p>
          <a:p>
            <a:r>
              <a:rPr lang="en-US" dirty="0" smtClean="0"/>
              <a:t>Displacement or swelling in the brain(as known as </a:t>
            </a:r>
            <a:r>
              <a:rPr lang="en-US" dirty="0" err="1" smtClean="0"/>
              <a:t>spina</a:t>
            </a:r>
            <a:r>
              <a:rPr lang="en-US" dirty="0" smtClean="0"/>
              <a:t> bifida)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Word Parts</a:t>
            </a:r>
            <a:r>
              <a:rPr lang="en-US" dirty="0" smtClean="0"/>
              <a:t>                         </a:t>
            </a:r>
            <a:r>
              <a:rPr lang="en-US" u="sng" dirty="0" smtClean="0"/>
              <a:t>Definition</a:t>
            </a:r>
          </a:p>
          <a:p>
            <a:r>
              <a:rPr lang="en-US" dirty="0" err="1" smtClean="0"/>
              <a:t>myel</a:t>
            </a:r>
            <a:r>
              <a:rPr lang="en-US" dirty="0" smtClean="0"/>
              <a:t>/o                                 spinal cord</a:t>
            </a:r>
          </a:p>
          <a:p>
            <a:r>
              <a:rPr lang="en-US" dirty="0" smtClean="0"/>
              <a:t>-phobia                                fear</a:t>
            </a:r>
          </a:p>
          <a:p>
            <a:r>
              <a:rPr lang="en-US" dirty="0" smtClean="0"/>
              <a:t>-mania                                 madness                     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esthesia</a:t>
            </a:r>
            <a:r>
              <a:rPr lang="en-US" dirty="0" smtClean="0"/>
              <a:t>                              sensation; feeling                          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graphy</a:t>
            </a:r>
            <a:r>
              <a:rPr lang="en-US" dirty="0" smtClean="0"/>
              <a:t>                                 process of recording                            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plegia</a:t>
            </a:r>
            <a:r>
              <a:rPr lang="en-US" dirty="0" smtClean="0"/>
              <a:t>                                   paralysis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Myelitis</a:t>
            </a:r>
            <a:endParaRPr lang="en-US" dirty="0" smtClean="0"/>
          </a:p>
          <a:p>
            <a:r>
              <a:rPr lang="en-US" dirty="0" err="1" smtClean="0"/>
              <a:t>Myel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the spinal cord</a:t>
            </a:r>
          </a:p>
          <a:p>
            <a:r>
              <a:rPr lang="en-US" dirty="0" smtClean="0"/>
              <a:t>Anesthesia</a:t>
            </a:r>
          </a:p>
          <a:p>
            <a:r>
              <a:rPr lang="en-US" dirty="0" smtClean="0"/>
              <a:t>An/</a:t>
            </a:r>
            <a:r>
              <a:rPr lang="en-US" dirty="0" err="1" smtClean="0"/>
              <a:t>esthes</a:t>
            </a:r>
            <a:r>
              <a:rPr lang="en-US" dirty="0" smtClean="0"/>
              <a:t>/</a:t>
            </a:r>
            <a:r>
              <a:rPr lang="en-US" dirty="0" err="1" smtClean="0"/>
              <a:t>ia</a:t>
            </a:r>
            <a:endParaRPr lang="en-US" dirty="0" smtClean="0"/>
          </a:p>
          <a:p>
            <a:r>
              <a:rPr lang="en-US" dirty="0" smtClean="0"/>
              <a:t>Pertaining to without feeling/sensation</a:t>
            </a:r>
          </a:p>
          <a:p>
            <a:r>
              <a:rPr lang="en-US" dirty="0" err="1" smtClean="0"/>
              <a:t>Hemiplegia</a:t>
            </a:r>
            <a:endParaRPr lang="en-US" dirty="0" smtClean="0"/>
          </a:p>
          <a:p>
            <a:r>
              <a:rPr lang="en-US" dirty="0" smtClean="0"/>
              <a:t>Hemi/</a:t>
            </a:r>
            <a:r>
              <a:rPr lang="en-US" dirty="0" err="1" smtClean="0"/>
              <a:t>pleg</a:t>
            </a:r>
            <a:r>
              <a:rPr lang="en-US" dirty="0" smtClean="0"/>
              <a:t>/</a:t>
            </a:r>
            <a:r>
              <a:rPr lang="en-US" dirty="0" err="1" smtClean="0"/>
              <a:t>ia</a:t>
            </a:r>
            <a:endParaRPr lang="en-US" dirty="0" smtClean="0"/>
          </a:p>
          <a:p>
            <a:r>
              <a:rPr lang="en-US" dirty="0" smtClean="0"/>
              <a:t>Pertaining to half(one side of the body) paralysis</a:t>
            </a:r>
          </a:p>
          <a:p>
            <a:r>
              <a:rPr lang="en-US" dirty="0" smtClean="0"/>
              <a:t>Encephalography</a:t>
            </a:r>
          </a:p>
          <a:p>
            <a:r>
              <a:rPr lang="en-US" dirty="0" err="1" smtClean="0"/>
              <a:t>Encephal</a:t>
            </a:r>
            <a:r>
              <a:rPr lang="en-US" dirty="0" smtClean="0"/>
              <a:t>/o/</a:t>
            </a:r>
            <a:r>
              <a:rPr lang="en-US" dirty="0" err="1" smtClean="0"/>
              <a:t>graphy</a:t>
            </a:r>
            <a:endParaRPr lang="en-US" dirty="0" smtClean="0"/>
          </a:p>
          <a:p>
            <a:r>
              <a:rPr lang="en-US" dirty="0" smtClean="0"/>
              <a:t>Recording or measuring the brain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Abbreviations Related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T</a:t>
            </a:r>
            <a:r>
              <a:rPr lang="en-US" dirty="0" smtClean="0"/>
              <a:t>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AD:  </a:t>
            </a:r>
          </a:p>
          <a:p>
            <a:r>
              <a:rPr lang="en-US" sz="2000" dirty="0" smtClean="0"/>
              <a:t>Alzheimer's disease</a:t>
            </a:r>
          </a:p>
          <a:p>
            <a:r>
              <a:rPr lang="en-US" sz="2000" dirty="0" smtClean="0"/>
              <a:t>ADH</a:t>
            </a:r>
          </a:p>
          <a:p>
            <a:r>
              <a:rPr lang="en-US" sz="2000" dirty="0" smtClean="0"/>
              <a:t>attention deficit hyperactivity disorder</a:t>
            </a:r>
          </a:p>
          <a:p>
            <a:r>
              <a:rPr lang="en-US" sz="2000" dirty="0" smtClean="0"/>
              <a:t>CP: </a:t>
            </a:r>
          </a:p>
          <a:p>
            <a:r>
              <a:rPr lang="en-US" sz="2000" dirty="0" smtClean="0"/>
              <a:t>cerebral palsy</a:t>
            </a:r>
          </a:p>
          <a:p>
            <a:r>
              <a:rPr lang="en-US" sz="2000" dirty="0" smtClean="0"/>
              <a:t>CSF: </a:t>
            </a:r>
          </a:p>
          <a:p>
            <a:r>
              <a:rPr lang="en-US" sz="2000" dirty="0" smtClean="0"/>
              <a:t>cerebrospinal fluid</a:t>
            </a:r>
          </a:p>
          <a:p>
            <a:r>
              <a:rPr lang="en-US" sz="2000" dirty="0" smtClean="0"/>
              <a:t>EEG: </a:t>
            </a:r>
          </a:p>
          <a:p>
            <a:r>
              <a:rPr lang="en-US" sz="2000" dirty="0" smtClean="0"/>
              <a:t>electroencephalography</a:t>
            </a:r>
          </a:p>
          <a:p>
            <a:r>
              <a:rPr lang="en-US" sz="2000" dirty="0" smtClean="0"/>
              <a:t>EPAN: </a:t>
            </a:r>
          </a:p>
          <a:p>
            <a:r>
              <a:rPr lang="en-US" sz="2000" dirty="0" smtClean="0"/>
              <a:t>epidural anesthesia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Abbreviations Related To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ICP:  </a:t>
            </a:r>
          </a:p>
          <a:p>
            <a:r>
              <a:rPr lang="en-US" dirty="0" smtClean="0"/>
              <a:t>intracranial pressure</a:t>
            </a:r>
          </a:p>
          <a:p>
            <a:r>
              <a:rPr lang="en-US" dirty="0" smtClean="0"/>
              <a:t>LOC: </a:t>
            </a:r>
          </a:p>
          <a:p>
            <a:r>
              <a:rPr lang="en-US" dirty="0" smtClean="0"/>
              <a:t>loss of consciousness</a:t>
            </a:r>
          </a:p>
          <a:p>
            <a:r>
              <a:rPr lang="en-US" dirty="0" smtClean="0"/>
              <a:t>MS: </a:t>
            </a:r>
          </a:p>
          <a:p>
            <a:r>
              <a:rPr lang="en-US" dirty="0" smtClean="0"/>
              <a:t>multiple sclerosis</a:t>
            </a:r>
          </a:p>
          <a:p>
            <a:r>
              <a:rPr lang="en-US" dirty="0" smtClean="0"/>
              <a:t>OCD: </a:t>
            </a:r>
          </a:p>
          <a:p>
            <a:r>
              <a:rPr lang="en-US" dirty="0" smtClean="0"/>
              <a:t>obsessive-compulsive disorder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247</Words>
  <Application>Microsoft Macintosh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Medical Terminology </vt:lpstr>
      <vt:lpstr>Medical Terminology</vt:lpstr>
      <vt:lpstr>Medical Terminology</vt:lpstr>
      <vt:lpstr>Medical Terminology</vt:lpstr>
      <vt:lpstr>Medical Terminology</vt:lpstr>
      <vt:lpstr>Medical Terminology</vt:lpstr>
      <vt:lpstr>Abbreviations Related To The Nervous System</vt:lpstr>
      <vt:lpstr>Abbreviations Related To The Nervous System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 </dc:title>
  <dc:creator>ahastin2</dc:creator>
  <cp:lastModifiedBy>Andrea Martinez</cp:lastModifiedBy>
  <cp:revision>9</cp:revision>
  <dcterms:created xsi:type="dcterms:W3CDTF">2011-09-13T00:14:21Z</dcterms:created>
  <dcterms:modified xsi:type="dcterms:W3CDTF">2012-09-12T19:54:15Z</dcterms:modified>
</cp:coreProperties>
</file>