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55FC-001B-432F-B7BC-F4B2DB0FBCD3}" type="datetimeFigureOut">
              <a:rPr lang="en-US" smtClean="0"/>
              <a:pPr/>
              <a:t>09/29/2013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46EF5-AEE8-41EA-A39C-D6A3C7C8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Nervous System </a:t>
            </a:r>
          </a:p>
          <a:p>
            <a:r>
              <a:rPr lang="en-US" sz="4400" dirty="0" smtClean="0"/>
              <a:t>Chapter 11 unit 2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condition is classified </a:t>
            </a:r>
            <a:r>
              <a:rPr lang="en-US" dirty="0" smtClean="0"/>
              <a:t>as vascular, muscle contractions, most are from tension?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This condition is </a:t>
            </a:r>
            <a:r>
              <a:rPr lang="en-US" dirty="0" smtClean="0"/>
              <a:t>classified </a:t>
            </a:r>
            <a:r>
              <a:rPr lang="en-US" dirty="0" smtClean="0"/>
              <a:t>as sudden acute onset fever, headache, vomiting disturbances, tingling of the face?</a:t>
            </a:r>
          </a:p>
          <a:p>
            <a:r>
              <a:rPr lang="en-US" dirty="0" smtClean="0"/>
              <a:t>Migraine headache</a:t>
            </a:r>
          </a:p>
          <a:p>
            <a:r>
              <a:rPr lang="en-US" dirty="0" smtClean="0"/>
              <a:t>Which condition is characterized with high fever, chills, headache, painful neck, and knee pain with movements?</a:t>
            </a:r>
          </a:p>
          <a:p>
            <a:r>
              <a:rPr lang="en-US" dirty="0" smtClean="0"/>
              <a:t>Meningitis</a:t>
            </a:r>
          </a:p>
          <a:p>
            <a:r>
              <a:rPr lang="en-US" dirty="0" smtClean="0"/>
              <a:t>Go over your medical terminology words </a:t>
            </a:r>
            <a:r>
              <a:rPr lang="en-US" dirty="0" smtClean="0"/>
              <a:t>for MT -10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Comic Sans MS"/>
              </a:rPr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</a:t>
            </a:r>
            <a:r>
              <a:rPr lang="en-US" b="1" dirty="0" smtClean="0"/>
              <a:t>Center nervous system </a:t>
            </a:r>
            <a:r>
              <a:rPr lang="en-US" dirty="0" smtClean="0"/>
              <a:t>consist of?</a:t>
            </a:r>
          </a:p>
          <a:p>
            <a:r>
              <a:rPr lang="en-US" dirty="0" smtClean="0"/>
              <a:t>Brain and spinal cord</a:t>
            </a:r>
          </a:p>
          <a:p>
            <a:endParaRPr lang="en-US" dirty="0" smtClean="0"/>
          </a:p>
          <a:p>
            <a:r>
              <a:rPr lang="en-US" dirty="0" smtClean="0"/>
              <a:t>What does the </a:t>
            </a:r>
            <a:r>
              <a:rPr lang="en-US" b="1" dirty="0" smtClean="0"/>
              <a:t>Peripheral nervous system </a:t>
            </a:r>
            <a:r>
              <a:rPr lang="en-US" dirty="0" smtClean="0"/>
              <a:t>consist of?</a:t>
            </a:r>
          </a:p>
          <a:p>
            <a:r>
              <a:rPr lang="en-US" dirty="0" smtClean="0"/>
              <a:t>Nerves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name of the nerve cell?</a:t>
            </a:r>
          </a:p>
          <a:p>
            <a:r>
              <a:rPr lang="en-US" dirty="0" smtClean="0"/>
              <a:t>Neuron</a:t>
            </a:r>
          </a:p>
          <a:p>
            <a:r>
              <a:rPr lang="en-US" dirty="0" smtClean="0"/>
              <a:t>These neurons send signals to the skin, eyes, nose, tongue, </a:t>
            </a:r>
            <a:r>
              <a:rPr lang="en-US" dirty="0" smtClean="0"/>
              <a:t>ears?</a:t>
            </a:r>
            <a:endParaRPr lang="en-US" dirty="0" smtClean="0"/>
          </a:p>
          <a:p>
            <a:r>
              <a:rPr lang="en-US" dirty="0" smtClean="0"/>
              <a:t>Sensory</a:t>
            </a:r>
          </a:p>
          <a:p>
            <a:r>
              <a:rPr lang="en-US" dirty="0" smtClean="0"/>
              <a:t>These neurons send signals to muscles or glands?</a:t>
            </a:r>
          </a:p>
          <a:p>
            <a:r>
              <a:rPr lang="en-US" dirty="0" smtClean="0"/>
              <a:t>Motor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Root-like sutures of the neuron that receive </a:t>
            </a:r>
            <a:r>
              <a:rPr lang="en-US" dirty="0" smtClean="0"/>
              <a:t>the impulse </a:t>
            </a:r>
            <a:r>
              <a:rPr lang="en-US" dirty="0" smtClean="0"/>
              <a:t>and send them to (toward) the cell body?</a:t>
            </a:r>
          </a:p>
          <a:p>
            <a:r>
              <a:rPr lang="en-US" dirty="0" smtClean="0"/>
              <a:t>Dendrites</a:t>
            </a:r>
          </a:p>
          <a:p>
            <a:r>
              <a:rPr lang="en-US" dirty="0"/>
              <a:t>T</a:t>
            </a:r>
            <a:r>
              <a:rPr lang="en-US" dirty="0" smtClean="0"/>
              <a:t>ransmit impulses away from the cell body?</a:t>
            </a:r>
          </a:p>
          <a:p>
            <a:r>
              <a:rPr lang="en-US" dirty="0" smtClean="0"/>
              <a:t>Axons</a:t>
            </a:r>
          </a:p>
          <a:p>
            <a:r>
              <a:rPr lang="en-US" dirty="0"/>
              <a:t>I</a:t>
            </a:r>
            <a:r>
              <a:rPr lang="en-US" dirty="0" smtClean="0"/>
              <a:t>nsulating layer </a:t>
            </a:r>
            <a:r>
              <a:rPr lang="en-US" dirty="0" smtClean="0"/>
              <a:t>of the neurons that form </a:t>
            </a:r>
            <a:r>
              <a:rPr lang="en-US" dirty="0" smtClean="0"/>
              <a:t>around nerves, a fatty substance?</a:t>
            </a:r>
          </a:p>
          <a:p>
            <a:r>
              <a:rPr lang="en-US" dirty="0" smtClean="0"/>
              <a:t>Myelin Sheath</a:t>
            </a:r>
          </a:p>
          <a:p>
            <a:r>
              <a:rPr lang="en-US" dirty="0" smtClean="0"/>
              <a:t>The minute space between two neuron receptors?</a:t>
            </a:r>
          </a:p>
          <a:p>
            <a:r>
              <a:rPr lang="en-US" dirty="0" smtClean="0"/>
              <a:t>Synapse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The autonomic nervous system </a:t>
            </a:r>
            <a:r>
              <a:rPr lang="en-US" dirty="0" smtClean="0"/>
              <a:t>includes(3)?</a:t>
            </a:r>
            <a:endParaRPr lang="en-US" dirty="0" smtClean="0"/>
          </a:p>
          <a:p>
            <a:r>
              <a:rPr lang="en-US" dirty="0" smtClean="0"/>
              <a:t>Sympathetic, parasympathetic, and nerves</a:t>
            </a:r>
          </a:p>
          <a:p>
            <a:r>
              <a:rPr lang="en-US" dirty="0" smtClean="0"/>
              <a:t>The largest and uppermost part of the brain?</a:t>
            </a:r>
          </a:p>
          <a:p>
            <a:r>
              <a:rPr lang="en-US" dirty="0" smtClean="0"/>
              <a:t>Cerebrum</a:t>
            </a:r>
          </a:p>
          <a:p>
            <a:r>
              <a:rPr lang="en-US" dirty="0" smtClean="0"/>
              <a:t>This part of the brain is considered our emotional control center</a:t>
            </a:r>
            <a:r>
              <a:rPr lang="en-US" b="1" dirty="0" smtClean="0"/>
              <a:t> </a:t>
            </a:r>
            <a:r>
              <a:rPr lang="en-US" dirty="0" smtClean="0"/>
              <a:t>and home to our personality?</a:t>
            </a:r>
          </a:p>
          <a:p>
            <a:r>
              <a:rPr lang="en-US" dirty="0" smtClean="0"/>
              <a:t>Frontal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part of the </a:t>
            </a:r>
            <a:r>
              <a:rPr lang="en-US" dirty="0" smtClean="0"/>
              <a:t>brain:  the left </a:t>
            </a:r>
            <a:r>
              <a:rPr lang="en-US" dirty="0" smtClean="0"/>
              <a:t>area </a:t>
            </a:r>
            <a:r>
              <a:rPr lang="en-US" dirty="0" smtClean="0"/>
              <a:t>controls</a:t>
            </a:r>
            <a:r>
              <a:rPr lang="en-US" dirty="0" smtClean="0"/>
              <a:t> </a:t>
            </a:r>
            <a:r>
              <a:rPr lang="en-US" dirty="0" smtClean="0"/>
              <a:t>the right side of the body and vice versa?</a:t>
            </a:r>
          </a:p>
          <a:p>
            <a:r>
              <a:rPr lang="en-US" dirty="0" smtClean="0"/>
              <a:t>Parietal lobes</a:t>
            </a:r>
          </a:p>
          <a:p>
            <a:r>
              <a:rPr lang="en-US" dirty="0" smtClean="0"/>
              <a:t>This part of the brain functions are those we think of as vital signs(blood pressure, respiration, pulse), any injury to this would be fatal</a:t>
            </a:r>
          </a:p>
          <a:p>
            <a:r>
              <a:rPr lang="en-US" dirty="0" smtClean="0"/>
              <a:t>Medulla oblongata</a:t>
            </a:r>
          </a:p>
          <a:p>
            <a:r>
              <a:rPr lang="en-US" dirty="0" smtClean="0"/>
              <a:t>This is the part of the brain </a:t>
            </a:r>
            <a:r>
              <a:rPr lang="en-US" dirty="0" smtClean="0"/>
              <a:t>that </a:t>
            </a:r>
            <a:r>
              <a:rPr lang="en-US" dirty="0" smtClean="0"/>
              <a:t>control</a:t>
            </a:r>
            <a:r>
              <a:rPr lang="en-US" dirty="0" smtClean="0"/>
              <a:t> </a:t>
            </a:r>
            <a:r>
              <a:rPr lang="en-US" dirty="0" smtClean="0"/>
              <a:t>the center of our visual perception system. </a:t>
            </a:r>
            <a:r>
              <a:rPr lang="en-US" dirty="0" smtClean="0"/>
              <a:t>Referred to as our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smtClean="0"/>
              <a:t>see</a:t>
            </a:r>
            <a:r>
              <a:rPr lang="en-US" dirty="0" smtClean="0"/>
              <a:t>” area</a:t>
            </a:r>
            <a:endParaRPr lang="en-US" dirty="0" smtClean="0"/>
          </a:p>
          <a:p>
            <a:r>
              <a:rPr lang="en-US" dirty="0" smtClean="0"/>
              <a:t>Occipital</a:t>
            </a:r>
          </a:p>
          <a:p>
            <a:r>
              <a:rPr lang="en-US" dirty="0" smtClean="0"/>
              <a:t>This part of the brain works together with the medulla to produce a normal breathing rhythm and is the most protected part of the brain?</a:t>
            </a:r>
          </a:p>
          <a:p>
            <a:r>
              <a:rPr lang="en-US" dirty="0" smtClean="0"/>
              <a:t>Pons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connective tissue that covers the brain and spinal </a:t>
            </a:r>
            <a:r>
              <a:rPr lang="en-US" dirty="0" smtClean="0"/>
              <a:t>cord?</a:t>
            </a:r>
          </a:p>
          <a:p>
            <a:r>
              <a:rPr lang="en-US" dirty="0" err="1" smtClean="0"/>
              <a:t>Meninges</a:t>
            </a:r>
            <a:endParaRPr lang="en-US" dirty="0" smtClean="0"/>
          </a:p>
          <a:p>
            <a:r>
              <a:rPr lang="en-US" dirty="0" smtClean="0"/>
              <a:t>This small area of the brain has many diverse(vital) functions?</a:t>
            </a:r>
          </a:p>
          <a:p>
            <a:r>
              <a:rPr lang="en-US" dirty="0"/>
              <a:t>H</a:t>
            </a:r>
            <a:r>
              <a:rPr lang="en-US" dirty="0" smtClean="0"/>
              <a:t>ypothalamus</a:t>
            </a:r>
          </a:p>
          <a:p>
            <a:r>
              <a:rPr lang="en-US" dirty="0" smtClean="0"/>
              <a:t>A brain wave test that measures the brain’s electrical signals?</a:t>
            </a:r>
          </a:p>
          <a:p>
            <a:r>
              <a:rPr lang="en-US" dirty="0" smtClean="0"/>
              <a:t>Electroencephalogram(EEG)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spinal needle is inserted into the spine and cerebral spinal fluid is removed (meningitis)?</a:t>
            </a:r>
          </a:p>
          <a:p>
            <a:r>
              <a:rPr lang="en-US" dirty="0" smtClean="0"/>
              <a:t>Lumbar puncture</a:t>
            </a:r>
          </a:p>
          <a:p>
            <a:r>
              <a:rPr lang="en-US" dirty="0" smtClean="0"/>
              <a:t>This procedure </a:t>
            </a:r>
            <a:r>
              <a:rPr lang="en-US" dirty="0" smtClean="0"/>
              <a:t>identifies </a:t>
            </a:r>
            <a:r>
              <a:rPr lang="en-US" dirty="0" smtClean="0"/>
              <a:t>fractures and dense areas that indicate a tumor or increased pressure within the skull?</a:t>
            </a:r>
          </a:p>
          <a:p>
            <a:r>
              <a:rPr lang="en-US" dirty="0" smtClean="0"/>
              <a:t>Skull x-ray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progressive, degenerative disease that attacks the brain, gradual memory loss, personality change, inability to care for self?</a:t>
            </a:r>
          </a:p>
          <a:p>
            <a:r>
              <a:rPr lang="en-US" dirty="0" smtClean="0"/>
              <a:t>Alzheimer’s Disease</a:t>
            </a:r>
          </a:p>
          <a:p>
            <a:r>
              <a:rPr lang="en-US" dirty="0" smtClean="0"/>
              <a:t>This disorder is a non-progressive brain injury that occurs during fetal development, or in early infancy(lack of oxygen)?</a:t>
            </a:r>
          </a:p>
          <a:p>
            <a:r>
              <a:rPr lang="en-US" dirty="0" smtClean="0"/>
              <a:t>Cerebral Palsy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472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ahastin2</dc:creator>
  <cp:lastModifiedBy>ahastin2</cp:lastModifiedBy>
  <cp:revision>25</cp:revision>
  <dcterms:created xsi:type="dcterms:W3CDTF">2011-09-20T17:05:48Z</dcterms:created>
  <dcterms:modified xsi:type="dcterms:W3CDTF">2013-09-29T18:38:05Z</dcterms:modified>
</cp:coreProperties>
</file>