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F504-89A4-467E-9DCC-9816A389F32E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91EE-05E5-44A2-B55A-56A85DF64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Senses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 smtClean="0"/>
              <a:t>Word Parts</a:t>
            </a:r>
            <a:r>
              <a:rPr lang="en-US" dirty="0" smtClean="0"/>
              <a:t>:                                                                 </a:t>
            </a:r>
            <a:r>
              <a:rPr lang="en-US" u="sng" dirty="0" smtClean="0"/>
              <a:t>Meaning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blephar</a:t>
            </a:r>
            <a:r>
              <a:rPr lang="en-US" dirty="0" smtClean="0"/>
              <a:t>/o                                                                     eyelid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cusis</a:t>
            </a:r>
            <a:r>
              <a:rPr lang="en-US" dirty="0" smtClean="0"/>
              <a:t>                                                                             hearing</a:t>
            </a:r>
          </a:p>
          <a:p>
            <a:r>
              <a:rPr lang="en-US" dirty="0" err="1" smtClean="0"/>
              <a:t>kerat</a:t>
            </a:r>
            <a:r>
              <a:rPr lang="en-US" dirty="0" smtClean="0"/>
              <a:t>/o                                                                          cornea</a:t>
            </a:r>
          </a:p>
          <a:p>
            <a:r>
              <a:rPr lang="en-US" dirty="0" err="1" smtClean="0"/>
              <a:t>myring</a:t>
            </a:r>
            <a:r>
              <a:rPr lang="en-US" dirty="0" smtClean="0"/>
              <a:t>/o                                                                       eardrum                                                                    </a:t>
            </a:r>
          </a:p>
          <a:p>
            <a:r>
              <a:rPr lang="en-US" dirty="0" err="1" smtClean="0"/>
              <a:t>ophthalm</a:t>
            </a:r>
            <a:r>
              <a:rPr lang="en-US" dirty="0" smtClean="0"/>
              <a:t>/o                                                                  eye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opia</a:t>
            </a:r>
            <a:r>
              <a:rPr lang="en-US" dirty="0" smtClean="0"/>
              <a:t>                                                                              vision condition</a:t>
            </a:r>
          </a:p>
          <a:p>
            <a:r>
              <a:rPr lang="en-US" dirty="0" smtClean="0"/>
              <a:t>opt/o                                                                             vision                                                       </a:t>
            </a:r>
          </a:p>
          <a:p>
            <a:r>
              <a:rPr lang="en-US" dirty="0" err="1" smtClean="0"/>
              <a:t>ot</a:t>
            </a:r>
            <a:r>
              <a:rPr lang="en-US" dirty="0" smtClean="0"/>
              <a:t>/o                                                                                ear                                                                                </a:t>
            </a:r>
          </a:p>
          <a:p>
            <a:r>
              <a:rPr lang="en-US" dirty="0" err="1" smtClean="0"/>
              <a:t>phak</a:t>
            </a:r>
            <a:r>
              <a:rPr lang="en-US" dirty="0" smtClean="0"/>
              <a:t>/o                                                                           lens </a:t>
            </a:r>
          </a:p>
          <a:p>
            <a:r>
              <a:rPr lang="en-US" dirty="0" err="1" smtClean="0"/>
              <a:t>presby</a:t>
            </a:r>
            <a:r>
              <a:rPr lang="en-US" dirty="0" smtClean="0"/>
              <a:t>/o                                                                        old age</a:t>
            </a:r>
          </a:p>
          <a:p>
            <a:r>
              <a:rPr lang="en-US" dirty="0" err="1" smtClean="0"/>
              <a:t>retin</a:t>
            </a:r>
            <a:r>
              <a:rPr lang="en-US" dirty="0" smtClean="0"/>
              <a:t>/o                                                                            retina</a:t>
            </a:r>
          </a:p>
          <a:p>
            <a:r>
              <a:rPr lang="en-US" dirty="0" err="1" smtClean="0"/>
              <a:t>scler</a:t>
            </a:r>
            <a:r>
              <a:rPr lang="en-US" dirty="0" smtClean="0"/>
              <a:t>/o                                                                            sclera</a:t>
            </a:r>
          </a:p>
          <a:p>
            <a:r>
              <a:rPr lang="en-US" dirty="0" err="1" smtClean="0"/>
              <a:t>trop</a:t>
            </a:r>
            <a:r>
              <a:rPr lang="en-US" dirty="0" smtClean="0"/>
              <a:t>/o                                                                             turn</a:t>
            </a:r>
          </a:p>
          <a:p>
            <a:r>
              <a:rPr lang="en-US" dirty="0" err="1" smtClean="0"/>
              <a:t>tympan</a:t>
            </a:r>
            <a:r>
              <a:rPr lang="en-US" dirty="0" smtClean="0"/>
              <a:t>/o                                                                      tympanic membrane(eardrum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Word Parts</a:t>
            </a:r>
            <a:r>
              <a:rPr lang="en-US" dirty="0" smtClean="0"/>
              <a:t>                                     </a:t>
            </a:r>
            <a:r>
              <a:rPr lang="en-US" u="sng" dirty="0" smtClean="0"/>
              <a:t>Meaning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cous</a:t>
            </a:r>
            <a:r>
              <a:rPr lang="en-US" dirty="0" smtClean="0"/>
              <a:t>/o                                            sound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rid</a:t>
            </a:r>
            <a:r>
              <a:rPr lang="en-US" dirty="0" smtClean="0"/>
              <a:t>                                                     iris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y</a:t>
            </a:r>
            <a:r>
              <a:rPr lang="en-US" dirty="0" smtClean="0"/>
              <a:t>                                                       pus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yc</a:t>
            </a:r>
            <a:r>
              <a:rPr lang="en-US" dirty="0" smtClean="0"/>
              <a:t>                                                    fungus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algia</a:t>
            </a:r>
            <a:r>
              <a:rPr lang="en-US" dirty="0" smtClean="0"/>
              <a:t>                                                  pain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etry</a:t>
            </a:r>
            <a:r>
              <a:rPr lang="en-US" dirty="0" smtClean="0"/>
              <a:t>                                                 measure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Ophthalmologist</a:t>
            </a:r>
          </a:p>
          <a:p>
            <a:r>
              <a:rPr lang="en-US" dirty="0" err="1" smtClean="0"/>
              <a:t>Ophthalm</a:t>
            </a:r>
            <a:r>
              <a:rPr lang="en-US" dirty="0" smtClean="0"/>
              <a:t>/o/</a:t>
            </a:r>
            <a:r>
              <a:rPr lang="en-US" dirty="0" err="1" smtClean="0"/>
              <a:t>logist</a:t>
            </a:r>
            <a:endParaRPr lang="en-US" dirty="0" smtClean="0"/>
          </a:p>
          <a:p>
            <a:r>
              <a:rPr lang="en-US" smtClean="0"/>
              <a:t>Specialist </a:t>
            </a:r>
            <a:r>
              <a:rPr lang="en-US" dirty="0" smtClean="0"/>
              <a:t>of the eyes(disorders and diseases)</a:t>
            </a:r>
          </a:p>
          <a:p>
            <a:r>
              <a:rPr lang="en-US" dirty="0" smtClean="0"/>
              <a:t>Optometrist</a:t>
            </a:r>
          </a:p>
          <a:p>
            <a:r>
              <a:rPr lang="en-US" dirty="0" smtClean="0"/>
              <a:t>Opt/o/</a:t>
            </a:r>
            <a:r>
              <a:rPr lang="en-US" dirty="0" err="1" smtClean="0"/>
              <a:t>metrist</a:t>
            </a:r>
            <a:endParaRPr lang="en-US" dirty="0" smtClean="0"/>
          </a:p>
          <a:p>
            <a:r>
              <a:rPr lang="en-US" dirty="0" smtClean="0"/>
              <a:t>One who measures vision</a:t>
            </a:r>
          </a:p>
          <a:p>
            <a:r>
              <a:rPr lang="en-US" dirty="0" err="1" smtClean="0"/>
              <a:t>Blepharitis</a:t>
            </a:r>
            <a:endParaRPr lang="en-US" dirty="0" smtClean="0"/>
          </a:p>
          <a:p>
            <a:r>
              <a:rPr lang="en-US" dirty="0" err="1" smtClean="0"/>
              <a:t>Blephar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eyelid</a:t>
            </a:r>
          </a:p>
          <a:p>
            <a:r>
              <a:rPr lang="en-US" dirty="0" err="1" smtClean="0"/>
              <a:t>Keratitis</a:t>
            </a:r>
            <a:endParaRPr lang="en-US" dirty="0" smtClean="0"/>
          </a:p>
          <a:p>
            <a:r>
              <a:rPr lang="en-US" dirty="0" err="1" smtClean="0"/>
              <a:t>Kerat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cornea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Diplopia</a:t>
            </a:r>
            <a:endParaRPr lang="en-US" dirty="0" smtClean="0"/>
          </a:p>
          <a:p>
            <a:r>
              <a:rPr lang="en-US" dirty="0" err="1" smtClean="0"/>
              <a:t>Dipl</a:t>
            </a:r>
            <a:r>
              <a:rPr lang="en-US" dirty="0" smtClean="0"/>
              <a:t>/</a:t>
            </a:r>
            <a:r>
              <a:rPr lang="en-US" dirty="0" err="1" smtClean="0"/>
              <a:t>opia</a:t>
            </a:r>
            <a:endParaRPr lang="en-US" dirty="0" smtClean="0"/>
          </a:p>
          <a:p>
            <a:r>
              <a:rPr lang="en-US" dirty="0" smtClean="0"/>
              <a:t>Visual condition seeing double(or double vision)</a:t>
            </a:r>
          </a:p>
          <a:p>
            <a:r>
              <a:rPr lang="en-US" dirty="0" err="1" smtClean="0"/>
              <a:t>Presbyopia</a:t>
            </a:r>
            <a:endParaRPr lang="en-US" dirty="0" smtClean="0"/>
          </a:p>
          <a:p>
            <a:r>
              <a:rPr lang="en-US" dirty="0" err="1" smtClean="0"/>
              <a:t>Presby</a:t>
            </a:r>
            <a:r>
              <a:rPr lang="en-US" dirty="0" smtClean="0"/>
              <a:t>/</a:t>
            </a:r>
            <a:r>
              <a:rPr lang="en-US" dirty="0" err="1" smtClean="0"/>
              <a:t>opia</a:t>
            </a:r>
            <a:endParaRPr lang="en-US" dirty="0" smtClean="0"/>
          </a:p>
          <a:p>
            <a:r>
              <a:rPr lang="en-US" dirty="0" smtClean="0"/>
              <a:t>Visual condition of old age(aging vision)</a:t>
            </a:r>
          </a:p>
          <a:p>
            <a:r>
              <a:rPr lang="en-US" dirty="0" err="1" smtClean="0"/>
              <a:t>Conjunctivoplasty</a:t>
            </a:r>
            <a:endParaRPr lang="en-US" dirty="0" smtClean="0"/>
          </a:p>
          <a:p>
            <a:r>
              <a:rPr lang="en-US" dirty="0" err="1" smtClean="0"/>
              <a:t>Conjunctiv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the conjunctiva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Otitis</a:t>
            </a:r>
            <a:endParaRPr lang="en-US" dirty="0"/>
          </a:p>
          <a:p>
            <a:r>
              <a:rPr lang="en-US" dirty="0" err="1" smtClean="0"/>
              <a:t>Ot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ear</a:t>
            </a:r>
          </a:p>
          <a:p>
            <a:r>
              <a:rPr lang="en-US" dirty="0" err="1" smtClean="0"/>
              <a:t>Otosclerosis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Ot</a:t>
            </a:r>
            <a:r>
              <a:rPr lang="en-US" dirty="0" smtClean="0"/>
              <a:t>/o/sclerosis</a:t>
            </a:r>
          </a:p>
          <a:p>
            <a:r>
              <a:rPr lang="en-US" dirty="0" smtClean="0"/>
              <a:t>Hardening of the ear</a:t>
            </a:r>
          </a:p>
          <a:p>
            <a:r>
              <a:rPr lang="en-US" dirty="0" err="1" smtClean="0"/>
              <a:t>Tympanometry</a:t>
            </a:r>
            <a:endParaRPr lang="en-US" dirty="0" smtClean="0"/>
          </a:p>
          <a:p>
            <a:r>
              <a:rPr lang="en-US" dirty="0" err="1" smtClean="0"/>
              <a:t>Tympan</a:t>
            </a:r>
            <a:r>
              <a:rPr lang="en-US" dirty="0" smtClean="0"/>
              <a:t>/o/</a:t>
            </a:r>
            <a:r>
              <a:rPr lang="en-US" dirty="0" err="1" smtClean="0"/>
              <a:t>metry</a:t>
            </a:r>
            <a:endParaRPr lang="en-US" dirty="0" smtClean="0"/>
          </a:p>
          <a:p>
            <a:r>
              <a:rPr lang="en-US" dirty="0" smtClean="0"/>
              <a:t>Measurement of the eardrum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Otoplasty</a:t>
            </a:r>
            <a:endParaRPr lang="en-US" dirty="0" smtClean="0"/>
          </a:p>
          <a:p>
            <a:r>
              <a:rPr lang="en-US" dirty="0" err="1" smtClean="0"/>
              <a:t>Ot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the ear</a:t>
            </a:r>
          </a:p>
          <a:p>
            <a:r>
              <a:rPr lang="en-US" dirty="0" err="1" smtClean="0"/>
              <a:t>Otopyorrhea</a:t>
            </a:r>
            <a:endParaRPr lang="en-US" dirty="0" smtClean="0"/>
          </a:p>
          <a:p>
            <a:r>
              <a:rPr lang="en-US" dirty="0" err="1" smtClean="0"/>
              <a:t>Ot</a:t>
            </a:r>
            <a:r>
              <a:rPr lang="en-US" dirty="0" smtClean="0"/>
              <a:t>/o/</a:t>
            </a:r>
            <a:r>
              <a:rPr lang="en-US" dirty="0" err="1" smtClean="0"/>
              <a:t>py</a:t>
            </a:r>
            <a:r>
              <a:rPr lang="en-US" dirty="0" smtClean="0"/>
              <a:t>/o/</a:t>
            </a:r>
            <a:r>
              <a:rPr lang="en-US" dirty="0" err="1" smtClean="0"/>
              <a:t>rrhea</a:t>
            </a:r>
            <a:endParaRPr lang="en-US" dirty="0" smtClean="0"/>
          </a:p>
          <a:p>
            <a:r>
              <a:rPr lang="en-US" dirty="0" smtClean="0"/>
              <a:t>Discharge and pus from the ear</a:t>
            </a:r>
          </a:p>
          <a:p>
            <a:r>
              <a:rPr lang="en-US" dirty="0" err="1" smtClean="0"/>
              <a:t>Otomycosis</a:t>
            </a:r>
            <a:endParaRPr lang="en-US" dirty="0" smtClean="0"/>
          </a:p>
          <a:p>
            <a:r>
              <a:rPr lang="en-US" dirty="0" err="1" smtClean="0"/>
              <a:t>Ot</a:t>
            </a:r>
            <a:r>
              <a:rPr lang="en-US" dirty="0" smtClean="0"/>
              <a:t>/o/</a:t>
            </a:r>
            <a:r>
              <a:rPr lang="en-US" dirty="0" err="1" smtClean="0"/>
              <a:t>myc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endParaRPr lang="en-US" dirty="0" smtClean="0"/>
          </a:p>
          <a:p>
            <a:r>
              <a:rPr lang="en-US" dirty="0" smtClean="0"/>
              <a:t>Abnormal condition of fungus on or in the 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247</Words>
  <Application>Microsoft Macintosh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ahastin2</dc:creator>
  <cp:lastModifiedBy>1</cp:lastModifiedBy>
  <cp:revision>18</cp:revision>
  <dcterms:created xsi:type="dcterms:W3CDTF">2011-09-26T19:29:08Z</dcterms:created>
  <dcterms:modified xsi:type="dcterms:W3CDTF">2013-09-25T20:33:44Z</dcterms:modified>
</cp:coreProperties>
</file>