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186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B50FCD-F67A-494D-BD1D-6134FF9CF8D5}" type="datetimeFigureOut">
              <a:rPr lang="en-US" smtClean="0"/>
              <a:pPr/>
              <a:t>10/16/13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1C47EE-E7D0-4891-A0C0-A3B3E2029B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B50FCD-F67A-494D-BD1D-6134FF9CF8D5}" type="datetimeFigureOut">
              <a:rPr lang="en-US" smtClean="0"/>
              <a:pPr/>
              <a:t>10/16/13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1C47EE-E7D0-4891-A0C0-A3B3E2029B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B50FCD-F67A-494D-BD1D-6134FF9CF8D5}" type="datetimeFigureOut">
              <a:rPr lang="en-US" smtClean="0"/>
              <a:pPr/>
              <a:t>10/16/13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1C47EE-E7D0-4891-A0C0-A3B3E2029B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B50FCD-F67A-494D-BD1D-6134FF9CF8D5}" type="datetimeFigureOut">
              <a:rPr lang="en-US" smtClean="0"/>
              <a:pPr/>
              <a:t>10/16/13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1C47EE-E7D0-4891-A0C0-A3B3E2029B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B50FCD-F67A-494D-BD1D-6134FF9CF8D5}" type="datetimeFigureOut">
              <a:rPr lang="en-US" smtClean="0"/>
              <a:pPr/>
              <a:t>10/16/13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1C47EE-E7D0-4891-A0C0-A3B3E2029B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B50FCD-F67A-494D-BD1D-6134FF9CF8D5}" type="datetimeFigureOut">
              <a:rPr lang="en-US" smtClean="0"/>
              <a:pPr/>
              <a:t>10/16/13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1C47EE-E7D0-4891-A0C0-A3B3E2029B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B50FCD-F67A-494D-BD1D-6134FF9CF8D5}" type="datetimeFigureOut">
              <a:rPr lang="en-US" smtClean="0"/>
              <a:pPr/>
              <a:t>10/16/13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1C47EE-E7D0-4891-A0C0-A3B3E2029B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B50FCD-F67A-494D-BD1D-6134FF9CF8D5}" type="datetimeFigureOut">
              <a:rPr lang="en-US" smtClean="0"/>
              <a:pPr/>
              <a:t>10/16/13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1C47EE-E7D0-4891-A0C0-A3B3E2029B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B50FCD-F67A-494D-BD1D-6134FF9CF8D5}" type="datetimeFigureOut">
              <a:rPr lang="en-US" smtClean="0"/>
              <a:pPr/>
              <a:t>10/16/13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1C47EE-E7D0-4891-A0C0-A3B3E2029B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B50FCD-F67A-494D-BD1D-6134FF9CF8D5}" type="datetimeFigureOut">
              <a:rPr lang="en-US" smtClean="0"/>
              <a:pPr/>
              <a:t>10/16/13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1C47EE-E7D0-4891-A0C0-A3B3E2029B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B50FCD-F67A-494D-BD1D-6134FF9CF8D5}" type="datetimeFigureOut">
              <a:rPr lang="en-US" smtClean="0"/>
              <a:pPr/>
              <a:t>10/16/13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1C47EE-E7D0-4891-A0C0-A3B3E2029B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B50FCD-F67A-494D-BD1D-6134FF9CF8D5}" type="datetimeFigureOut">
              <a:rPr lang="en-US" smtClean="0"/>
              <a:pPr/>
              <a:t>10/16/13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1C47EE-E7D0-4891-A0C0-A3B3E2029B8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Review </a:t>
            </a:r>
            <a:endParaRPr lang="en-US" dirty="0"/>
          </a:p>
        </p:txBody>
      </p:sp>
      <p:sp>
        <p:nvSpPr>
          <p:cNvPr id="3" name="Subtitle 2"/>
          <p:cNvSpPr>
            <a:spLocks noGrp="1"/>
          </p:cNvSpPr>
          <p:nvPr>
            <p:ph type="subTitle" idx="1"/>
          </p:nvPr>
        </p:nvSpPr>
        <p:spPr/>
        <p:txBody>
          <a:bodyPr>
            <a:normAutofit/>
          </a:bodyPr>
          <a:lstStyle/>
          <a:p>
            <a:r>
              <a:rPr lang="en-US" sz="4400" dirty="0" smtClean="0"/>
              <a:t>Senses</a:t>
            </a:r>
          </a:p>
          <a:p>
            <a:r>
              <a:rPr lang="en-US" sz="4400" dirty="0" smtClean="0"/>
              <a:t>Chapter 11 Unit </a:t>
            </a:r>
            <a:r>
              <a:rPr lang="en-US" sz="4400" dirty="0" smtClean="0"/>
              <a:t>3</a:t>
            </a:r>
            <a:endParaRPr lang="en-US" sz="4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r>
              <a:rPr lang="en-US" dirty="0" smtClean="0"/>
              <a:t>The number cause of an auditory canal obstruction?</a:t>
            </a:r>
          </a:p>
          <a:p>
            <a:r>
              <a:rPr lang="en-US" dirty="0" err="1" smtClean="0"/>
              <a:t>Cerumen</a:t>
            </a:r>
            <a:r>
              <a:rPr lang="en-US" dirty="0" smtClean="0"/>
              <a:t>(earwax)</a:t>
            </a:r>
          </a:p>
          <a:p>
            <a:r>
              <a:rPr lang="en-US" dirty="0" smtClean="0"/>
              <a:t>This is a condition of reduced ability to perceive sound at normal levels, this can be gradual or sudden and occurs in the middle ear?</a:t>
            </a:r>
          </a:p>
          <a:p>
            <a:r>
              <a:rPr lang="en-US" dirty="0" smtClean="0"/>
              <a:t>Hearing loss</a:t>
            </a:r>
          </a:p>
          <a:p>
            <a:r>
              <a:rPr lang="en-US" dirty="0" smtClean="0"/>
              <a:t>Hearing loss occurs in which </a:t>
            </a:r>
            <a:r>
              <a:rPr lang="en-US" dirty="0" smtClean="0"/>
              <a:t>lobe of </a:t>
            </a:r>
            <a:r>
              <a:rPr lang="en-US" dirty="0" smtClean="0"/>
              <a:t>the brain?</a:t>
            </a:r>
          </a:p>
          <a:p>
            <a:r>
              <a:rPr lang="en-US" dirty="0" smtClean="0"/>
              <a:t>Temporal</a:t>
            </a:r>
          </a:p>
          <a:p>
            <a:r>
              <a:rPr lang="en-US" dirty="0" smtClean="0"/>
              <a:t>This is a disorder of the inner ear, usually affecting one ear, characterized by severe vertigo(dizziness) and tinnitus(ringing in the ears)?</a:t>
            </a:r>
          </a:p>
          <a:p>
            <a:r>
              <a:rPr lang="en-US" dirty="0" err="1" smtClean="0"/>
              <a:t>Meniere’s</a:t>
            </a:r>
            <a:r>
              <a:rPr lang="en-US" dirty="0" smtClean="0"/>
              <a:t> disease</a:t>
            </a:r>
          </a:p>
          <a:p>
            <a:endParaRPr lang="en-US" dirty="0" smtClean="0"/>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 condition that occurs when involving movement(planes, boats, cars), this is characterized by loss of equilibrium, perspiration, headache, nausea, and vomiting?</a:t>
            </a:r>
          </a:p>
          <a:p>
            <a:r>
              <a:rPr lang="en-US" dirty="0" smtClean="0"/>
              <a:t>Motion Sickness</a:t>
            </a:r>
          </a:p>
          <a:p>
            <a:r>
              <a:rPr lang="en-US" dirty="0"/>
              <a:t>I</a:t>
            </a:r>
            <a:r>
              <a:rPr lang="en-US" dirty="0" smtClean="0"/>
              <a:t>s an infection of the external auditory canal, causes pain and hearing loss(also called swimmer’s ear)?</a:t>
            </a:r>
          </a:p>
          <a:p>
            <a:r>
              <a:rPr lang="en-US" dirty="0" err="1" smtClean="0"/>
              <a:t>Otitis</a:t>
            </a:r>
            <a:r>
              <a:rPr lang="en-US" dirty="0" smtClean="0"/>
              <a:t> </a:t>
            </a:r>
            <a:r>
              <a:rPr lang="en-US" dirty="0" err="1" smtClean="0"/>
              <a:t>externa</a:t>
            </a:r>
            <a:endParaRPr lang="en-US" dirty="0" smtClean="0"/>
          </a:p>
          <a:p>
            <a:r>
              <a:rPr lang="en-US" dirty="0"/>
              <a:t>I</a:t>
            </a:r>
            <a:r>
              <a:rPr lang="en-US" dirty="0" smtClean="0"/>
              <a:t>s an infection of the middle ear?</a:t>
            </a:r>
          </a:p>
          <a:p>
            <a:r>
              <a:rPr lang="en-US" dirty="0" err="1" smtClean="0"/>
              <a:t>Otitis</a:t>
            </a:r>
            <a:r>
              <a:rPr lang="en-US" dirty="0" smtClean="0"/>
              <a:t> Media</a:t>
            </a:r>
          </a:p>
          <a:p>
            <a:r>
              <a:rPr lang="en-US" dirty="0" smtClean="0"/>
              <a:t>This is a condition of ringing or buzzing sound(s) in the ears?</a:t>
            </a:r>
          </a:p>
          <a:p>
            <a:r>
              <a:rPr lang="en-US" dirty="0" smtClean="0"/>
              <a:t>Tinnitus</a:t>
            </a:r>
          </a:p>
          <a:p>
            <a:r>
              <a:rPr lang="en-US" dirty="0" smtClean="0"/>
              <a:t>Medical term for dizziness with some loss of balance?</a:t>
            </a:r>
          </a:p>
          <a:p>
            <a:r>
              <a:rPr lang="en-US" dirty="0" smtClean="0"/>
              <a:t>Vertigo</a:t>
            </a:r>
          </a:p>
          <a:p>
            <a:endParaRPr lang="en-US" dirty="0" smtClean="0"/>
          </a:p>
          <a:p>
            <a:endParaRPr lang="en-US" dirty="0" smtClean="0"/>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dirty="0" smtClean="0"/>
              <a:t>These usually benign growths, most often multiple, and in both sides of the nose, may occur in large enough numbers and size to obstruct the airway, associated with allergies and chronic sinusitis?</a:t>
            </a:r>
          </a:p>
          <a:p>
            <a:r>
              <a:rPr lang="en-US" dirty="0" smtClean="0"/>
              <a:t>Nasal polyps</a:t>
            </a:r>
          </a:p>
          <a:p>
            <a:r>
              <a:rPr lang="en-US" dirty="0" smtClean="0"/>
              <a:t>This is a medical term for presence of blood originating from the nose?</a:t>
            </a:r>
          </a:p>
          <a:p>
            <a:r>
              <a:rPr lang="en-US" dirty="0" err="1" smtClean="0"/>
              <a:t>Epistaxis</a:t>
            </a:r>
            <a:endParaRPr lang="en-US" dirty="0" smtClean="0"/>
          </a:p>
          <a:p>
            <a:r>
              <a:rPr lang="en-US" dirty="0" smtClean="0"/>
              <a:t>This is a medical term for a reaction to airborne allergens?</a:t>
            </a:r>
          </a:p>
          <a:p>
            <a:r>
              <a:rPr lang="en-US" dirty="0" smtClean="0"/>
              <a:t>Rhinitis</a:t>
            </a:r>
          </a:p>
          <a:p>
            <a:endParaRPr lang="en-US" dirty="0" smtClean="0"/>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lstStyle/>
          <a:p>
            <a:r>
              <a:rPr lang="en-US" dirty="0"/>
              <a:t>T</a:t>
            </a:r>
            <a:r>
              <a:rPr lang="en-US" dirty="0" smtClean="0"/>
              <a:t>his disease is a fungal infection of the mucous membranes of the mouth and throat?</a:t>
            </a:r>
          </a:p>
          <a:p>
            <a:r>
              <a:rPr lang="en-US" dirty="0" err="1" smtClean="0"/>
              <a:t>Candidiasis</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lstStyle/>
          <a:p>
            <a:r>
              <a:rPr lang="en-US" dirty="0" smtClean="0"/>
              <a:t>For additional protection, the outside of the eye is covered with tough, white fibrous tissue. It maintains the shape of the eyeball, and have six muscles attached and are anchored in the skull, this permits the eye to roll up and down, in and out, and in combinations of these directions</a:t>
            </a:r>
          </a:p>
          <a:p>
            <a:r>
              <a:rPr lang="en-US" dirty="0" smtClean="0"/>
              <a:t>Sclera</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lstStyle/>
          <a:p>
            <a:r>
              <a:rPr lang="en-US" dirty="0" smtClean="0"/>
              <a:t>This is the colored part of the eye: brown, green, blue, etc. It is a ring of muscle fibers located behind the cornea and in front of the lens. It contracts and expands, opening and closing the pupil, in response to the brightness of surrounding light?</a:t>
            </a:r>
          </a:p>
          <a:p>
            <a:r>
              <a:rPr lang="en-US" dirty="0" smtClean="0"/>
              <a:t>Iris</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lnSpcReduction="10000"/>
          </a:bodyPr>
          <a:lstStyle/>
          <a:p>
            <a:r>
              <a:rPr lang="en-US" dirty="0"/>
              <a:t>A mucous membrane </a:t>
            </a:r>
            <a:r>
              <a:rPr lang="en-US" dirty="0" smtClean="0"/>
              <a:t>that lines </a:t>
            </a:r>
            <a:r>
              <a:rPr lang="en-US" dirty="0"/>
              <a:t>the inner surfaces of the eyelids and covers the anterior sclera surface of the </a:t>
            </a:r>
            <a:r>
              <a:rPr lang="en-US" dirty="0" smtClean="0"/>
              <a:t>eye?</a:t>
            </a:r>
            <a:endParaRPr lang="en-US" dirty="0"/>
          </a:p>
          <a:p>
            <a:r>
              <a:rPr lang="en-US" dirty="0" smtClean="0"/>
              <a:t>Conjunctiva</a:t>
            </a:r>
          </a:p>
          <a:p>
            <a:r>
              <a:rPr lang="en-US" dirty="0" smtClean="0"/>
              <a:t>This is a clear, dome-shaped surface that covers the front of the eye. It is the first and most powerful lens in the eye's optical system?</a:t>
            </a:r>
          </a:p>
          <a:p>
            <a:r>
              <a:rPr lang="en-US" dirty="0"/>
              <a:t>C</a:t>
            </a:r>
            <a:r>
              <a:rPr lang="en-US" dirty="0" smtClean="0"/>
              <a:t>ornea</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92500" lnSpcReduction="10000"/>
          </a:bodyPr>
          <a:lstStyle/>
          <a:p>
            <a:r>
              <a:rPr lang="en-US" dirty="0"/>
              <a:t>Further protection for the eye </a:t>
            </a:r>
            <a:r>
              <a:rPr lang="en-US" dirty="0" smtClean="0"/>
              <a:t>which </a:t>
            </a:r>
            <a:r>
              <a:rPr lang="en-US" dirty="0"/>
              <a:t>secrete tears to moisten and cleanse the surface of the </a:t>
            </a:r>
            <a:r>
              <a:rPr lang="en-US" dirty="0" smtClean="0"/>
              <a:t>membrane(when </a:t>
            </a:r>
            <a:r>
              <a:rPr lang="en-US" dirty="0"/>
              <a:t>we cry we get a runny nose</a:t>
            </a:r>
            <a:r>
              <a:rPr lang="en-US" dirty="0" smtClean="0"/>
              <a:t>)</a:t>
            </a:r>
          </a:p>
          <a:p>
            <a:r>
              <a:rPr lang="en-US" dirty="0" err="1"/>
              <a:t>L</a:t>
            </a:r>
            <a:r>
              <a:rPr lang="en-US" dirty="0" err="1" smtClean="0"/>
              <a:t>acrimal</a:t>
            </a:r>
            <a:r>
              <a:rPr lang="en-US" dirty="0" smtClean="0"/>
              <a:t> glands</a:t>
            </a:r>
            <a:endParaRPr lang="en-US" dirty="0"/>
          </a:p>
          <a:p>
            <a:r>
              <a:rPr lang="en-US" dirty="0" smtClean="0"/>
              <a:t>This is the film of the eye. It converts light rays into electrical signals and sends them to the brain through the optic nerve and is composed of nerve tissue, is where most the problems leading to vision loss occur?</a:t>
            </a:r>
          </a:p>
          <a:p>
            <a:r>
              <a:rPr lang="en-US" dirty="0"/>
              <a:t>R</a:t>
            </a:r>
            <a:r>
              <a:rPr lang="en-US" dirty="0" smtClean="0"/>
              <a:t>etina</a:t>
            </a:r>
          </a:p>
          <a:p>
            <a:pPr>
              <a:buNone/>
            </a:pP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This is a gradual cloudiness of the lens; the condition causes a painless, gradual blurring and loss of visual acuity(usually over 70 year of age)?</a:t>
            </a:r>
          </a:p>
          <a:p>
            <a:r>
              <a:rPr lang="en-US" dirty="0" smtClean="0"/>
              <a:t>Cataract</a:t>
            </a:r>
          </a:p>
          <a:p>
            <a:r>
              <a:rPr lang="en-US" dirty="0" smtClean="0"/>
              <a:t>This condition alters the light-sensing retina in the back of the eye</a:t>
            </a:r>
          </a:p>
          <a:p>
            <a:r>
              <a:rPr lang="en-US" dirty="0" smtClean="0"/>
              <a:t>Age related macular degeneration</a:t>
            </a:r>
          </a:p>
          <a:p>
            <a:r>
              <a:rPr lang="en-US" dirty="0" smtClean="0"/>
              <a:t>This condition is caused by inflammation of the conjunctiva</a:t>
            </a:r>
          </a:p>
          <a:p>
            <a:r>
              <a:rPr lang="en-US" dirty="0" smtClean="0"/>
              <a:t>Conjunctivitis(pink eye)</a:t>
            </a:r>
          </a:p>
          <a:p>
            <a:r>
              <a:rPr lang="en-US" dirty="0" smtClean="0"/>
              <a:t>This condition is also known as nearsightedness , when the eyeball is too long?</a:t>
            </a:r>
          </a:p>
          <a:p>
            <a:r>
              <a:rPr lang="en-US" dirty="0" err="1" smtClean="0"/>
              <a:t>Mypopia</a:t>
            </a:r>
            <a:endParaRPr lang="en-US"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OD</a:t>
            </a:r>
            <a:r>
              <a:rPr lang="en-US" dirty="0" smtClean="0"/>
              <a:t> stands for oculus </a:t>
            </a:r>
            <a:r>
              <a:rPr lang="en-US" dirty="0" err="1" smtClean="0"/>
              <a:t>dexter</a:t>
            </a:r>
            <a:r>
              <a:rPr lang="en-US" dirty="0" smtClean="0"/>
              <a:t> and indicates </a:t>
            </a:r>
          </a:p>
          <a:p>
            <a:r>
              <a:rPr lang="en-US" dirty="0" smtClean="0"/>
              <a:t>Right eye</a:t>
            </a:r>
          </a:p>
          <a:p>
            <a:r>
              <a:rPr lang="en-US" b="1" dirty="0" smtClean="0"/>
              <a:t>OS</a:t>
            </a:r>
            <a:r>
              <a:rPr lang="en-US" dirty="0" smtClean="0"/>
              <a:t> stands for oculus sinister and indicates </a:t>
            </a:r>
          </a:p>
          <a:p>
            <a:r>
              <a:rPr lang="en-US" dirty="0" smtClean="0"/>
              <a:t>Left eye</a:t>
            </a:r>
          </a:p>
          <a:p>
            <a:r>
              <a:rPr lang="en-US" b="1" dirty="0" smtClean="0"/>
              <a:t>OU</a:t>
            </a:r>
            <a:r>
              <a:rPr lang="en-US" dirty="0" smtClean="0"/>
              <a:t> stands for oculus </a:t>
            </a:r>
            <a:r>
              <a:rPr lang="en-US" dirty="0" err="1" smtClean="0"/>
              <a:t>Uterque</a:t>
            </a:r>
            <a:r>
              <a:rPr lang="en-US" dirty="0" smtClean="0"/>
              <a:t> and indicates </a:t>
            </a:r>
            <a:endParaRPr lang="en-US" b="1" dirty="0"/>
          </a:p>
          <a:p>
            <a:r>
              <a:rPr lang="en-US" dirty="0" smtClean="0"/>
              <a:t>Both eyes</a:t>
            </a:r>
          </a:p>
          <a:p>
            <a:r>
              <a:rPr lang="en-US" dirty="0" smtClean="0"/>
              <a:t>A normal recording for a patients visual acuity on a </a:t>
            </a:r>
            <a:r>
              <a:rPr lang="en-US" dirty="0" err="1" smtClean="0"/>
              <a:t>snellen</a:t>
            </a:r>
            <a:r>
              <a:rPr lang="en-US" dirty="0" smtClean="0"/>
              <a:t> chart?</a:t>
            </a:r>
          </a:p>
          <a:p>
            <a:r>
              <a:rPr lang="en-US" dirty="0" smtClean="0"/>
              <a:t>20/20</a:t>
            </a:r>
          </a:p>
          <a:p>
            <a:r>
              <a:rPr lang="en-US" dirty="0" smtClean="0"/>
              <a:t>What is an abnormal reading on the </a:t>
            </a:r>
            <a:r>
              <a:rPr lang="en-US" dirty="0" err="1" smtClean="0"/>
              <a:t>snellen</a:t>
            </a:r>
            <a:r>
              <a:rPr lang="en-US" dirty="0" smtClean="0"/>
              <a:t> chart and considered legally blind</a:t>
            </a:r>
          </a:p>
          <a:p>
            <a:r>
              <a:rPr lang="en-US" dirty="0" smtClean="0"/>
              <a:t>20/200</a:t>
            </a:r>
            <a:br>
              <a:rPr lang="en-US" dirty="0" smtClean="0"/>
            </a:b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accent2"/>
                </a:solidFill>
              </a:rPr>
              <a:t>The </a:t>
            </a:r>
            <a:r>
              <a:rPr lang="en-US" dirty="0">
                <a:solidFill>
                  <a:schemeClr val="accent2"/>
                </a:solidFill>
              </a:rPr>
              <a:t>three major </a:t>
            </a:r>
            <a:r>
              <a:rPr lang="en-US" dirty="0" smtClean="0">
                <a:solidFill>
                  <a:schemeClr val="accent2"/>
                </a:solidFill>
              </a:rPr>
              <a:t>areas of the ear?</a:t>
            </a:r>
          </a:p>
          <a:p>
            <a:r>
              <a:rPr lang="en-US" dirty="0" smtClean="0">
                <a:solidFill>
                  <a:schemeClr val="accent2"/>
                </a:solidFill>
              </a:rPr>
              <a:t>The </a:t>
            </a:r>
            <a:r>
              <a:rPr lang="en-US" dirty="0">
                <a:solidFill>
                  <a:schemeClr val="accent2"/>
                </a:solidFill>
              </a:rPr>
              <a:t>outer </a:t>
            </a:r>
            <a:r>
              <a:rPr lang="en-US" dirty="0" smtClean="0">
                <a:solidFill>
                  <a:schemeClr val="accent2"/>
                </a:solidFill>
              </a:rPr>
              <a:t>ear</a:t>
            </a:r>
          </a:p>
          <a:p>
            <a:r>
              <a:rPr lang="en-US" dirty="0" smtClean="0">
                <a:solidFill>
                  <a:schemeClr val="accent2"/>
                </a:solidFill>
              </a:rPr>
              <a:t>The </a:t>
            </a:r>
            <a:r>
              <a:rPr lang="en-US" dirty="0">
                <a:solidFill>
                  <a:schemeClr val="accent2"/>
                </a:solidFill>
              </a:rPr>
              <a:t>middle </a:t>
            </a:r>
            <a:r>
              <a:rPr lang="en-US" dirty="0" smtClean="0">
                <a:solidFill>
                  <a:schemeClr val="accent2"/>
                </a:solidFill>
              </a:rPr>
              <a:t>ear</a:t>
            </a:r>
          </a:p>
          <a:p>
            <a:r>
              <a:rPr lang="en-US" dirty="0" smtClean="0">
                <a:solidFill>
                  <a:schemeClr val="accent2"/>
                </a:solidFill>
              </a:rPr>
              <a:t>The </a:t>
            </a:r>
            <a:r>
              <a:rPr lang="en-US" dirty="0">
                <a:solidFill>
                  <a:schemeClr val="accent2"/>
                </a:solidFill>
              </a:rPr>
              <a:t>inner </a:t>
            </a:r>
            <a:r>
              <a:rPr lang="en-US" dirty="0" smtClean="0">
                <a:solidFill>
                  <a:schemeClr val="accent2"/>
                </a:solidFill>
              </a:rPr>
              <a:t>ear</a:t>
            </a:r>
          </a:p>
          <a:p>
            <a:r>
              <a:rPr lang="en-US" smtClean="0">
                <a:solidFill>
                  <a:schemeClr val="accent2"/>
                </a:solidFill>
              </a:rPr>
              <a:t>What </a:t>
            </a:r>
            <a:r>
              <a:rPr lang="en-US" dirty="0" smtClean="0">
                <a:solidFill>
                  <a:schemeClr val="accent2"/>
                </a:solidFill>
              </a:rPr>
              <a:t>are the other two parts of the outer ear?</a:t>
            </a:r>
          </a:p>
          <a:p>
            <a:r>
              <a:rPr lang="en-US" dirty="0" smtClean="0"/>
              <a:t>auditory canal </a:t>
            </a:r>
          </a:p>
          <a:p>
            <a:r>
              <a:rPr lang="en-US" dirty="0" smtClean="0"/>
              <a:t>tympanic membrane(eardrum)</a:t>
            </a:r>
            <a:endParaRPr lang="en-US" dirty="0" smtClean="0">
              <a:solidFill>
                <a:schemeClr val="accent2"/>
              </a:solidFill>
            </a:endParaRPr>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These three small bones are  called the middle ear</a:t>
            </a:r>
          </a:p>
          <a:p>
            <a:r>
              <a:rPr lang="en-US" dirty="0" err="1" smtClean="0"/>
              <a:t>Malleus</a:t>
            </a:r>
            <a:r>
              <a:rPr lang="en-US" dirty="0" smtClean="0"/>
              <a:t>,  </a:t>
            </a:r>
            <a:r>
              <a:rPr lang="en-US" dirty="0" err="1" smtClean="0"/>
              <a:t>incus</a:t>
            </a:r>
            <a:r>
              <a:rPr lang="en-US" dirty="0" smtClean="0"/>
              <a:t>, and staples</a:t>
            </a:r>
            <a:endParaRPr lang="en-US" dirty="0"/>
          </a:p>
          <a:p>
            <a:r>
              <a:rPr lang="en-US" dirty="0" smtClean="0"/>
              <a:t>The inner ear contains?</a:t>
            </a:r>
          </a:p>
          <a:p>
            <a:r>
              <a:rPr lang="en-US" dirty="0" smtClean="0"/>
              <a:t>Cochlea and three semicircular canals</a:t>
            </a:r>
          </a:p>
          <a:p>
            <a:r>
              <a:rPr lang="en-US" dirty="0" smtClean="0"/>
              <a:t>Semicircular canals are responsible for?</a:t>
            </a:r>
          </a:p>
          <a:p>
            <a:r>
              <a:rPr lang="en-US" dirty="0" smtClean="0"/>
              <a:t>Maintaining equilibrium(balance)</a:t>
            </a:r>
          </a:p>
          <a:p>
            <a:r>
              <a:rPr lang="en-US" dirty="0" smtClean="0"/>
              <a:t>This is the outer part of the ear that picks up the first vibrations?</a:t>
            </a:r>
          </a:p>
          <a:p>
            <a:r>
              <a:rPr lang="en-US" dirty="0" err="1" smtClean="0"/>
              <a:t>Pinna</a:t>
            </a:r>
            <a:r>
              <a:rPr lang="en-US" dirty="0" smtClean="0"/>
              <a:t>(auricle)</a:t>
            </a:r>
          </a:p>
          <a:p>
            <a:endParaRPr lang="en-US" dirty="0" smtClean="0"/>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870</TotalTime>
  <Words>695</Words>
  <Application>Microsoft Macintosh PowerPoint</Application>
  <PresentationFormat>On-screen Show (4:3)</PresentationFormat>
  <Paragraphs>87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Review </vt:lpstr>
      <vt:lpstr>Review</vt:lpstr>
      <vt:lpstr>Review</vt:lpstr>
      <vt:lpstr>Review</vt:lpstr>
      <vt:lpstr>Review</vt:lpstr>
      <vt:lpstr>Review</vt:lpstr>
      <vt:lpstr>Review</vt:lpstr>
      <vt:lpstr>Review</vt:lpstr>
      <vt:lpstr>Review</vt:lpstr>
      <vt:lpstr>Review</vt:lpstr>
      <vt:lpstr>Review</vt:lpstr>
      <vt:lpstr>Review</vt:lpstr>
      <vt:lpstr>Review</vt:lpstr>
    </vt:vector>
  </TitlesOfParts>
  <Company>Salt Lake Community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dc:title>
  <dc:creator>ahastin2</dc:creator>
  <cp:lastModifiedBy>1</cp:lastModifiedBy>
  <cp:revision>24</cp:revision>
  <dcterms:created xsi:type="dcterms:W3CDTF">2011-10-05T19:53:54Z</dcterms:created>
  <dcterms:modified xsi:type="dcterms:W3CDTF">2013-10-16T22:19:42Z</dcterms:modified>
</cp:coreProperties>
</file>