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2E49-2254-434D-8E0E-4DA0A5F20D17}" type="datetimeFigureOut">
              <a:rPr lang="en-US" smtClean="0"/>
              <a:pPr/>
              <a:t>11/06/2012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E67A-E7FE-4E3E-A31C-A78D25C51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2E49-2254-434D-8E0E-4DA0A5F20D17}" type="datetimeFigureOut">
              <a:rPr lang="en-US" smtClean="0"/>
              <a:pPr/>
              <a:t>11/06/2012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E67A-E7FE-4E3E-A31C-A78D25C51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2E49-2254-434D-8E0E-4DA0A5F20D17}" type="datetimeFigureOut">
              <a:rPr lang="en-US" smtClean="0"/>
              <a:pPr/>
              <a:t>11/06/2012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E67A-E7FE-4E3E-A31C-A78D25C51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2E49-2254-434D-8E0E-4DA0A5F20D17}" type="datetimeFigureOut">
              <a:rPr lang="en-US" smtClean="0"/>
              <a:pPr/>
              <a:t>11/06/2012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E67A-E7FE-4E3E-A31C-A78D25C51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2E49-2254-434D-8E0E-4DA0A5F20D17}" type="datetimeFigureOut">
              <a:rPr lang="en-US" smtClean="0"/>
              <a:pPr/>
              <a:t>11/06/2012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E67A-E7FE-4E3E-A31C-A78D25C51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2E49-2254-434D-8E0E-4DA0A5F20D17}" type="datetimeFigureOut">
              <a:rPr lang="en-US" smtClean="0"/>
              <a:pPr/>
              <a:t>11/06/2012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E67A-E7FE-4E3E-A31C-A78D25C51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2E49-2254-434D-8E0E-4DA0A5F20D17}" type="datetimeFigureOut">
              <a:rPr lang="en-US" smtClean="0"/>
              <a:pPr/>
              <a:t>11/06/2012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E67A-E7FE-4E3E-A31C-A78D25C51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2E49-2254-434D-8E0E-4DA0A5F20D17}" type="datetimeFigureOut">
              <a:rPr lang="en-US" smtClean="0"/>
              <a:pPr/>
              <a:t>11/06/2012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E67A-E7FE-4E3E-A31C-A78D25C51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2E49-2254-434D-8E0E-4DA0A5F20D17}" type="datetimeFigureOut">
              <a:rPr lang="en-US" smtClean="0"/>
              <a:pPr/>
              <a:t>11/06/2012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E67A-E7FE-4E3E-A31C-A78D25C51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2E49-2254-434D-8E0E-4DA0A5F20D17}" type="datetimeFigureOut">
              <a:rPr lang="en-US" smtClean="0"/>
              <a:pPr/>
              <a:t>11/06/2012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E67A-E7FE-4E3E-A31C-A78D25C51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2E49-2254-434D-8E0E-4DA0A5F20D17}" type="datetimeFigureOut">
              <a:rPr lang="en-US" smtClean="0"/>
              <a:pPr/>
              <a:t>11/06/2012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E67A-E7FE-4E3E-A31C-A78D25C51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D2E49-2254-434D-8E0E-4DA0A5F20D17}" type="datetimeFigureOut">
              <a:rPr lang="en-US" smtClean="0"/>
              <a:pPr/>
              <a:t>11/06/2012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8E67A-E7FE-4E3E-A31C-A78D25C51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Medical Terminology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Skeletal System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85000" lnSpcReduction="20000"/>
          </a:bodyPr>
          <a:lstStyle/>
          <a:p>
            <a:r>
              <a:rPr lang="en-US" u="sng" dirty="0" smtClean="0"/>
              <a:t>Combining Form</a:t>
            </a:r>
            <a:r>
              <a:rPr lang="en-US" dirty="0" smtClean="0"/>
              <a:t>                 </a:t>
            </a:r>
            <a:r>
              <a:rPr lang="en-US" u="sng" dirty="0" smtClean="0"/>
              <a:t>Definition    </a:t>
            </a:r>
            <a:r>
              <a:rPr lang="en-US" dirty="0" smtClean="0"/>
              <a:t>     </a:t>
            </a:r>
          </a:p>
          <a:p>
            <a:r>
              <a:rPr lang="en-US" dirty="0" err="1"/>
              <a:t>a</a:t>
            </a:r>
            <a:r>
              <a:rPr lang="en-US" dirty="0" err="1" smtClean="0"/>
              <a:t>rthr</a:t>
            </a:r>
            <a:r>
              <a:rPr lang="en-US" dirty="0" smtClean="0"/>
              <a:t>/o                                   joint</a:t>
            </a:r>
          </a:p>
          <a:p>
            <a:r>
              <a:rPr lang="en-US" dirty="0" err="1"/>
              <a:t>c</a:t>
            </a:r>
            <a:r>
              <a:rPr lang="en-US" dirty="0" err="1" smtClean="0"/>
              <a:t>hondr</a:t>
            </a:r>
            <a:r>
              <a:rPr lang="en-US" dirty="0" smtClean="0"/>
              <a:t>/o                               cartilage</a:t>
            </a:r>
          </a:p>
          <a:p>
            <a:r>
              <a:rPr lang="en-US" dirty="0"/>
              <a:t>c</a:t>
            </a:r>
            <a:r>
              <a:rPr lang="en-US" dirty="0" smtClean="0"/>
              <a:t>ost/o                                    ribs  </a:t>
            </a:r>
          </a:p>
          <a:p>
            <a:r>
              <a:rPr lang="en-US" dirty="0" err="1"/>
              <a:t>c</a:t>
            </a:r>
            <a:r>
              <a:rPr lang="en-US" dirty="0" err="1" smtClean="0"/>
              <a:t>rani</a:t>
            </a:r>
            <a:r>
              <a:rPr lang="en-US" dirty="0" smtClean="0"/>
              <a:t>/o                                   skull/head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desis</a:t>
            </a:r>
            <a:r>
              <a:rPr lang="en-US" dirty="0" smtClean="0"/>
              <a:t>                                      fixation/bind together</a:t>
            </a:r>
          </a:p>
          <a:p>
            <a:r>
              <a:rPr lang="en-US" dirty="0" err="1"/>
              <a:t>k</a:t>
            </a:r>
            <a:r>
              <a:rPr lang="en-US" dirty="0" err="1" smtClean="0"/>
              <a:t>yph</a:t>
            </a:r>
            <a:r>
              <a:rPr lang="en-US" dirty="0" smtClean="0"/>
              <a:t>/o                                    humped-back , hill                            </a:t>
            </a:r>
          </a:p>
          <a:p>
            <a:r>
              <a:rPr lang="en-US" dirty="0"/>
              <a:t>l</a:t>
            </a:r>
            <a:r>
              <a:rPr lang="en-US" dirty="0" smtClean="0"/>
              <a:t>ord/o                                      </a:t>
            </a:r>
            <a:r>
              <a:rPr lang="en-US" dirty="0" smtClean="0"/>
              <a:t>curve, swayback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lysis</a:t>
            </a:r>
            <a:r>
              <a:rPr lang="en-US" dirty="0" smtClean="0"/>
              <a:t>                                         destruction</a:t>
            </a:r>
          </a:p>
          <a:p>
            <a:r>
              <a:rPr lang="en-US" dirty="0" err="1" smtClean="0"/>
              <a:t>lumb</a:t>
            </a:r>
            <a:r>
              <a:rPr lang="en-US" dirty="0" smtClean="0"/>
              <a:t>/o                                    loins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plasty</a:t>
            </a:r>
            <a:r>
              <a:rPr lang="en-US" dirty="0" smtClean="0"/>
              <a:t>                                      surgical repair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centesis</a:t>
            </a:r>
            <a:r>
              <a:rPr lang="en-US" dirty="0" smtClean="0"/>
              <a:t>                                  surgical puncture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u="sng" dirty="0" smtClean="0"/>
              <a:t>Combining Form</a:t>
            </a:r>
            <a:r>
              <a:rPr lang="en-US" dirty="0" smtClean="0"/>
              <a:t>                 </a:t>
            </a:r>
            <a:r>
              <a:rPr lang="en-US" u="sng" dirty="0" smtClean="0"/>
              <a:t>Definition    </a:t>
            </a:r>
            <a:r>
              <a:rPr lang="en-US" dirty="0" smtClean="0"/>
              <a:t>  </a:t>
            </a:r>
          </a:p>
          <a:p>
            <a:r>
              <a:rPr lang="en-US" dirty="0" err="1"/>
              <a:t>m</a:t>
            </a:r>
            <a:r>
              <a:rPr lang="en-US" dirty="0" err="1" smtClean="0"/>
              <a:t>yel</a:t>
            </a:r>
            <a:r>
              <a:rPr lang="en-US" dirty="0" smtClean="0"/>
              <a:t>/o                                  bone marrow                               </a:t>
            </a:r>
          </a:p>
          <a:p>
            <a:r>
              <a:rPr lang="en-US" dirty="0" err="1"/>
              <a:t>o</a:t>
            </a:r>
            <a:r>
              <a:rPr lang="en-US" dirty="0" err="1" smtClean="0"/>
              <a:t>ss</a:t>
            </a:r>
            <a:r>
              <a:rPr lang="en-US" dirty="0" smtClean="0"/>
              <a:t>, </a:t>
            </a:r>
            <a:r>
              <a:rPr lang="en-US" dirty="0" err="1" smtClean="0"/>
              <a:t>oste</a:t>
            </a:r>
            <a:r>
              <a:rPr lang="en-US" dirty="0" smtClean="0"/>
              <a:t>/o                            bone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coli</a:t>
            </a:r>
            <a:r>
              <a:rPr lang="en-US" dirty="0" smtClean="0"/>
              <a:t>/o                                   crooked, bent</a:t>
            </a:r>
          </a:p>
          <a:p>
            <a:r>
              <a:rPr lang="en-US" dirty="0" err="1" smtClean="0"/>
              <a:t>synovi</a:t>
            </a:r>
            <a:r>
              <a:rPr lang="en-US" dirty="0" smtClean="0"/>
              <a:t>/o                             synovial membrane, fluid</a:t>
            </a:r>
          </a:p>
          <a:p>
            <a:r>
              <a:rPr lang="en-US" dirty="0"/>
              <a:t>c</a:t>
            </a:r>
            <a:r>
              <a:rPr lang="en-US" dirty="0" smtClean="0"/>
              <a:t>arp/o                                    wrist</a:t>
            </a:r>
          </a:p>
          <a:p>
            <a:r>
              <a:rPr lang="en-US" dirty="0"/>
              <a:t>d</a:t>
            </a:r>
            <a:r>
              <a:rPr lang="en-US" dirty="0" smtClean="0"/>
              <a:t>actyl/o                                 digits</a:t>
            </a:r>
          </a:p>
          <a:p>
            <a:r>
              <a:rPr lang="en-US" dirty="0" err="1"/>
              <a:t>f</a:t>
            </a:r>
            <a:r>
              <a:rPr lang="en-US" dirty="0" err="1" smtClean="0"/>
              <a:t>emor</a:t>
            </a:r>
            <a:r>
              <a:rPr lang="en-US" dirty="0" smtClean="0"/>
              <a:t>/o                                 femur(thigh bone)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u="sng" dirty="0" smtClean="0"/>
              <a:t>Combining Form</a:t>
            </a:r>
            <a:r>
              <a:rPr lang="en-US" dirty="0" smtClean="0"/>
              <a:t>                 </a:t>
            </a:r>
            <a:r>
              <a:rPr lang="en-US" u="sng" dirty="0" smtClean="0"/>
              <a:t>Definition    </a:t>
            </a:r>
            <a:r>
              <a:rPr lang="en-US" dirty="0" smtClean="0"/>
              <a:t>  </a:t>
            </a:r>
          </a:p>
          <a:p>
            <a:r>
              <a:rPr lang="en-US" dirty="0" err="1"/>
              <a:t>h</a:t>
            </a:r>
            <a:r>
              <a:rPr lang="en-US" dirty="0" err="1" smtClean="0"/>
              <a:t>umer</a:t>
            </a:r>
            <a:r>
              <a:rPr lang="en-US" dirty="0" smtClean="0"/>
              <a:t>/o                         </a:t>
            </a:r>
            <a:r>
              <a:rPr lang="en-US" dirty="0" err="1" smtClean="0"/>
              <a:t>humerus</a:t>
            </a:r>
            <a:r>
              <a:rPr lang="en-US" dirty="0" smtClean="0"/>
              <a:t>(upper arm bone)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li</a:t>
            </a:r>
            <a:r>
              <a:rPr lang="en-US" dirty="0" smtClean="0"/>
              <a:t>/o                                  </a:t>
            </a:r>
            <a:r>
              <a:rPr lang="en-US" dirty="0" err="1" smtClean="0"/>
              <a:t>ilium</a:t>
            </a:r>
            <a:endParaRPr lang="en-US" dirty="0" smtClean="0"/>
          </a:p>
          <a:p>
            <a:r>
              <a:rPr lang="en-US" dirty="0" err="1"/>
              <a:t>m</a:t>
            </a:r>
            <a:r>
              <a:rPr lang="en-US" dirty="0" err="1" smtClean="0"/>
              <a:t>andibul</a:t>
            </a:r>
            <a:r>
              <a:rPr lang="en-US" dirty="0" smtClean="0"/>
              <a:t>/o                    mandible(upper jawbone)</a:t>
            </a:r>
          </a:p>
          <a:p>
            <a:r>
              <a:rPr lang="en-US" dirty="0" err="1"/>
              <a:t>m</a:t>
            </a:r>
            <a:r>
              <a:rPr lang="en-US" dirty="0" err="1" smtClean="0"/>
              <a:t>axill</a:t>
            </a:r>
            <a:r>
              <a:rPr lang="en-US" dirty="0" smtClean="0"/>
              <a:t>/o                           maxilla(lower jawbone)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halang</a:t>
            </a:r>
            <a:r>
              <a:rPr lang="en-US" dirty="0" smtClean="0"/>
              <a:t>/o                       finger/toes</a:t>
            </a:r>
          </a:p>
          <a:p>
            <a:r>
              <a:rPr lang="en-US" dirty="0"/>
              <a:t>s</a:t>
            </a:r>
            <a:r>
              <a:rPr lang="en-US" dirty="0" smtClean="0"/>
              <a:t>tern/o                            sternum</a:t>
            </a:r>
          </a:p>
          <a:p>
            <a:r>
              <a:rPr lang="en-US" dirty="0" err="1"/>
              <a:t>t</a:t>
            </a:r>
            <a:r>
              <a:rPr lang="en-US" dirty="0" err="1" smtClean="0"/>
              <a:t>ibi</a:t>
            </a:r>
            <a:r>
              <a:rPr lang="en-US" dirty="0" smtClean="0"/>
              <a:t>/o                                tibia</a:t>
            </a:r>
          </a:p>
          <a:p>
            <a:r>
              <a:rPr lang="en-US" dirty="0"/>
              <a:t>p</a:t>
            </a:r>
            <a:r>
              <a:rPr lang="en-US" dirty="0" smtClean="0"/>
              <a:t>od/o                               foot</a:t>
            </a:r>
          </a:p>
          <a:p>
            <a:r>
              <a:rPr lang="en-US" dirty="0" err="1" smtClean="0"/>
              <a:t>orth</a:t>
            </a:r>
            <a:r>
              <a:rPr lang="en-US" dirty="0" smtClean="0"/>
              <a:t>/o                               straight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Arthroplasty</a:t>
            </a:r>
            <a:endParaRPr lang="en-US" dirty="0" smtClean="0"/>
          </a:p>
          <a:p>
            <a:r>
              <a:rPr lang="en-US" dirty="0" err="1" smtClean="0"/>
              <a:t>Arthr</a:t>
            </a:r>
            <a:r>
              <a:rPr lang="en-US" dirty="0" smtClean="0"/>
              <a:t>/o/</a:t>
            </a:r>
            <a:r>
              <a:rPr lang="en-US" dirty="0" err="1" smtClean="0"/>
              <a:t>plasty</a:t>
            </a:r>
            <a:endParaRPr lang="en-US" dirty="0" smtClean="0"/>
          </a:p>
          <a:p>
            <a:r>
              <a:rPr lang="en-US" dirty="0" smtClean="0"/>
              <a:t>Surgical repair of a joint</a:t>
            </a:r>
          </a:p>
          <a:p>
            <a:r>
              <a:rPr lang="en-US" dirty="0" err="1" smtClean="0"/>
              <a:t>Arthrocentesis</a:t>
            </a:r>
            <a:endParaRPr lang="en-US" dirty="0" smtClean="0"/>
          </a:p>
          <a:p>
            <a:r>
              <a:rPr lang="en-US" dirty="0" err="1" smtClean="0"/>
              <a:t>Arthr</a:t>
            </a:r>
            <a:r>
              <a:rPr lang="en-US" dirty="0" smtClean="0"/>
              <a:t>/o/</a:t>
            </a:r>
            <a:r>
              <a:rPr lang="en-US" dirty="0" err="1" smtClean="0"/>
              <a:t>centesis</a:t>
            </a:r>
            <a:endParaRPr lang="en-US" dirty="0" smtClean="0"/>
          </a:p>
          <a:p>
            <a:r>
              <a:rPr lang="en-US" dirty="0" smtClean="0"/>
              <a:t>Surgical puncture of a joint</a:t>
            </a:r>
          </a:p>
          <a:p>
            <a:r>
              <a:rPr lang="en-US" dirty="0" smtClean="0"/>
              <a:t>Arthritis</a:t>
            </a:r>
          </a:p>
          <a:p>
            <a:r>
              <a:rPr lang="en-US" dirty="0" err="1" smtClean="0"/>
              <a:t>Arthr</a:t>
            </a:r>
            <a:r>
              <a:rPr lang="en-US" dirty="0" smtClean="0"/>
              <a:t>/</a:t>
            </a:r>
            <a:r>
              <a:rPr lang="en-US" dirty="0" err="1" smtClean="0"/>
              <a:t>itis</a:t>
            </a:r>
            <a:endParaRPr lang="en-US" dirty="0" smtClean="0"/>
          </a:p>
          <a:p>
            <a:r>
              <a:rPr lang="en-US" dirty="0" smtClean="0"/>
              <a:t>Inflammation of a joint</a:t>
            </a:r>
          </a:p>
          <a:p>
            <a:r>
              <a:rPr lang="en-US" dirty="0" err="1" smtClean="0"/>
              <a:t>Chrondroplasty</a:t>
            </a:r>
            <a:endParaRPr lang="en-US" dirty="0" smtClean="0"/>
          </a:p>
          <a:p>
            <a:r>
              <a:rPr lang="en-US" dirty="0" err="1" smtClean="0"/>
              <a:t>Chrondr</a:t>
            </a:r>
            <a:r>
              <a:rPr lang="en-US" dirty="0" smtClean="0"/>
              <a:t>/o/</a:t>
            </a:r>
            <a:r>
              <a:rPr lang="en-US" dirty="0" err="1" smtClean="0"/>
              <a:t>plasty</a:t>
            </a:r>
            <a:endParaRPr lang="en-US" dirty="0" smtClean="0"/>
          </a:p>
          <a:p>
            <a:r>
              <a:rPr lang="en-US" dirty="0" smtClean="0"/>
              <a:t>Surgical repair of cartilage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Orthopedist</a:t>
            </a:r>
          </a:p>
          <a:p>
            <a:r>
              <a:rPr lang="en-US" dirty="0" err="1" smtClean="0"/>
              <a:t>Orth</a:t>
            </a:r>
            <a:r>
              <a:rPr lang="en-US" dirty="0" smtClean="0"/>
              <a:t>/o/</a:t>
            </a:r>
            <a:r>
              <a:rPr lang="en-US" dirty="0" err="1" smtClean="0"/>
              <a:t>pedist</a:t>
            </a:r>
            <a:endParaRPr lang="en-US" dirty="0" smtClean="0"/>
          </a:p>
          <a:p>
            <a:r>
              <a:rPr lang="en-US" dirty="0" smtClean="0"/>
              <a:t>Specialist in straightening bones</a:t>
            </a:r>
          </a:p>
          <a:p>
            <a:r>
              <a:rPr lang="en-US" dirty="0" err="1" smtClean="0"/>
              <a:t>Osteorrhaphy</a:t>
            </a:r>
            <a:endParaRPr lang="en-US" dirty="0" smtClean="0"/>
          </a:p>
          <a:p>
            <a:r>
              <a:rPr lang="en-US" dirty="0" err="1" smtClean="0"/>
              <a:t>Oste</a:t>
            </a:r>
            <a:r>
              <a:rPr lang="en-US" dirty="0" smtClean="0"/>
              <a:t>/o/</a:t>
            </a:r>
            <a:r>
              <a:rPr lang="en-US" dirty="0" err="1" smtClean="0"/>
              <a:t>rrhaphy</a:t>
            </a:r>
            <a:endParaRPr lang="en-US" dirty="0" smtClean="0"/>
          </a:p>
          <a:p>
            <a:r>
              <a:rPr lang="en-US" dirty="0" smtClean="0"/>
              <a:t>Suturing or wiring together bones</a:t>
            </a:r>
          </a:p>
          <a:p>
            <a:r>
              <a:rPr lang="en-US" dirty="0" err="1" smtClean="0"/>
              <a:t>Osteomyelitis</a:t>
            </a:r>
            <a:endParaRPr lang="en-US" dirty="0" smtClean="0"/>
          </a:p>
          <a:p>
            <a:r>
              <a:rPr lang="en-US" dirty="0" err="1" smtClean="0"/>
              <a:t>Oste</a:t>
            </a:r>
            <a:r>
              <a:rPr lang="en-US" dirty="0" smtClean="0"/>
              <a:t>/o/</a:t>
            </a:r>
            <a:r>
              <a:rPr lang="en-US" dirty="0" err="1" smtClean="0"/>
              <a:t>myel</a:t>
            </a:r>
            <a:r>
              <a:rPr lang="en-US" dirty="0" smtClean="0"/>
              <a:t>/</a:t>
            </a:r>
            <a:r>
              <a:rPr lang="en-US" dirty="0" err="1" smtClean="0"/>
              <a:t>itis</a:t>
            </a:r>
            <a:endParaRPr lang="en-US" dirty="0" smtClean="0"/>
          </a:p>
          <a:p>
            <a:r>
              <a:rPr lang="en-US" dirty="0" smtClean="0"/>
              <a:t>Inflammation of bone and bone marrow</a:t>
            </a:r>
          </a:p>
          <a:p>
            <a:r>
              <a:rPr lang="en-US" dirty="0" err="1" smtClean="0"/>
              <a:t>Osteonecrosis</a:t>
            </a:r>
            <a:endParaRPr lang="en-US" dirty="0" smtClean="0"/>
          </a:p>
          <a:p>
            <a:r>
              <a:rPr lang="en-US" dirty="0" err="1" smtClean="0"/>
              <a:t>Oste</a:t>
            </a:r>
            <a:r>
              <a:rPr lang="en-US" dirty="0" smtClean="0"/>
              <a:t>/o/necrosis</a:t>
            </a:r>
          </a:p>
          <a:p>
            <a:r>
              <a:rPr lang="en-US" dirty="0" smtClean="0"/>
              <a:t>Death of bone(tissue)</a:t>
            </a:r>
          </a:p>
          <a:p>
            <a:r>
              <a:rPr lang="en-US" dirty="0" err="1" smtClean="0"/>
              <a:t>Osteomalacia</a:t>
            </a:r>
            <a:endParaRPr lang="en-US" dirty="0" smtClean="0"/>
          </a:p>
          <a:p>
            <a:r>
              <a:rPr lang="en-US" dirty="0" err="1" smtClean="0"/>
              <a:t>Oste</a:t>
            </a:r>
            <a:r>
              <a:rPr lang="en-US" dirty="0" smtClean="0"/>
              <a:t>/o/</a:t>
            </a:r>
            <a:r>
              <a:rPr lang="en-US" dirty="0" err="1" smtClean="0"/>
              <a:t>malacia</a:t>
            </a:r>
            <a:endParaRPr lang="en-US" dirty="0" smtClean="0"/>
          </a:p>
          <a:p>
            <a:r>
              <a:rPr lang="en-US" dirty="0" smtClean="0"/>
              <a:t>Softening of bones(from disease)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Chiropractor</a:t>
            </a:r>
          </a:p>
          <a:p>
            <a:r>
              <a:rPr lang="en-US" dirty="0" smtClean="0"/>
              <a:t>Treats disorders originating from misalignment of the spine</a:t>
            </a:r>
          </a:p>
          <a:p>
            <a:r>
              <a:rPr lang="en-US" dirty="0" err="1" smtClean="0"/>
              <a:t>Cranioectomy</a:t>
            </a:r>
            <a:endParaRPr lang="en-US" dirty="0" smtClean="0"/>
          </a:p>
          <a:p>
            <a:r>
              <a:rPr lang="en-US" dirty="0" err="1" smtClean="0"/>
              <a:t>Crani</a:t>
            </a:r>
            <a:r>
              <a:rPr lang="en-US" dirty="0" smtClean="0"/>
              <a:t>/o/</a:t>
            </a:r>
            <a:r>
              <a:rPr lang="en-US" dirty="0" err="1" smtClean="0"/>
              <a:t>ectomy</a:t>
            </a:r>
            <a:endParaRPr lang="en-US" dirty="0" smtClean="0"/>
          </a:p>
          <a:p>
            <a:r>
              <a:rPr lang="en-US" dirty="0" smtClean="0"/>
              <a:t>The surgical removal of a portion of the skull</a:t>
            </a:r>
          </a:p>
          <a:p>
            <a:r>
              <a:rPr lang="en-US" dirty="0" smtClean="0"/>
              <a:t>Myeloma</a:t>
            </a:r>
          </a:p>
          <a:p>
            <a:r>
              <a:rPr lang="en-US" dirty="0" err="1" smtClean="0"/>
              <a:t>Myel</a:t>
            </a:r>
            <a:r>
              <a:rPr lang="en-US" dirty="0" smtClean="0"/>
              <a:t>/</a:t>
            </a:r>
            <a:r>
              <a:rPr lang="en-US" dirty="0" err="1" smtClean="0"/>
              <a:t>oma</a:t>
            </a:r>
            <a:endParaRPr lang="en-US" dirty="0" smtClean="0"/>
          </a:p>
          <a:p>
            <a:r>
              <a:rPr lang="en-US" dirty="0" smtClean="0"/>
              <a:t>Cancer(tumor) that occurs in blood-making cells found in the red bone marrow</a:t>
            </a:r>
          </a:p>
          <a:p>
            <a:r>
              <a:rPr lang="en-US" dirty="0" smtClean="0"/>
              <a:t>Podiatrist</a:t>
            </a:r>
          </a:p>
          <a:p>
            <a:r>
              <a:rPr lang="en-US" dirty="0" smtClean="0"/>
              <a:t>Specializes in diagnosing and treating disorders of the foot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212</Words>
  <Application>Microsoft Office PowerPoint</Application>
  <PresentationFormat>On-screen Show (4:3)</PresentationFormat>
  <Paragraphs>86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Medical Terminology </vt:lpstr>
      <vt:lpstr>Medical Terminology</vt:lpstr>
      <vt:lpstr>Medical Terminology</vt:lpstr>
      <vt:lpstr>Medical Terminology</vt:lpstr>
      <vt:lpstr>Medical Terminology</vt:lpstr>
      <vt:lpstr>Medical Terminology</vt:lpstr>
      <vt:lpstr>Medical Terminology</vt:lpstr>
    </vt:vector>
  </TitlesOfParts>
  <Company>Salt Lake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Terminology </dc:title>
  <dc:creator>ahastin2</dc:creator>
  <cp:lastModifiedBy>ahastin2</cp:lastModifiedBy>
  <cp:revision>23</cp:revision>
  <dcterms:created xsi:type="dcterms:W3CDTF">2011-10-27T20:14:26Z</dcterms:created>
  <dcterms:modified xsi:type="dcterms:W3CDTF">2012-11-06T23:37:03Z</dcterms:modified>
</cp:coreProperties>
</file>