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1C4FD-66EE-4309-AA83-46E8F44479B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5751C-B4EF-4AAE-AA00-069DDDBB4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5751C-B4EF-4AAE-AA00-069DDDBB47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042EB-9E57-4413-BD54-D03762505D6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04CD-42F4-4C72-835C-EA77C00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Chapter 11 Unit 5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condition results from the compression of the median nerve at the wrist?</a:t>
            </a:r>
          </a:p>
          <a:p>
            <a:r>
              <a:rPr lang="en-US" dirty="0" smtClean="0"/>
              <a:t>Carpal tunnel syndrome</a:t>
            </a:r>
          </a:p>
          <a:p>
            <a:r>
              <a:rPr lang="en-US" dirty="0" smtClean="0"/>
              <a:t>This is the bowing of the back, usually at the thoracic level, this is viewed </a:t>
            </a:r>
            <a:r>
              <a:rPr lang="en-US" smtClean="0"/>
              <a:t>from side(lateral)?</a:t>
            </a:r>
            <a:endParaRPr lang="en-US" dirty="0" smtClean="0"/>
          </a:p>
          <a:p>
            <a:r>
              <a:rPr lang="en-US" dirty="0" err="1" smtClean="0"/>
              <a:t>Kyphosis</a:t>
            </a:r>
            <a:endParaRPr lang="en-US" dirty="0" smtClean="0"/>
          </a:p>
          <a:p>
            <a:r>
              <a:rPr lang="en-US" dirty="0" smtClean="0"/>
              <a:t>A metabolic bone disorder,  this is the thinning of bone tissue and loss of bone density over time, brittle bones, and found in postmenopausal women?</a:t>
            </a:r>
          </a:p>
          <a:p>
            <a:r>
              <a:rPr lang="en-US" dirty="0" smtClean="0"/>
              <a:t>Osteoporosis </a:t>
            </a:r>
          </a:p>
          <a:p>
            <a:r>
              <a:rPr lang="en-US" dirty="0" smtClean="0"/>
              <a:t>This is a medical condition in which a person's spine is curved from side to side?</a:t>
            </a:r>
          </a:p>
          <a:p>
            <a:r>
              <a:rPr lang="en-US" dirty="0" smtClean="0"/>
              <a:t>Scoliosis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specialist that diagnoses and treat disorders of the feet?</a:t>
            </a:r>
          </a:p>
          <a:p>
            <a:r>
              <a:rPr lang="en-US" dirty="0" smtClean="0"/>
              <a:t>Podiatrist</a:t>
            </a:r>
          </a:p>
          <a:p>
            <a:r>
              <a:rPr lang="en-US" dirty="0" smtClean="0"/>
              <a:t>A specialist that treat disorders of the spine?</a:t>
            </a:r>
          </a:p>
          <a:p>
            <a:r>
              <a:rPr lang="en-US" dirty="0" smtClean="0"/>
              <a:t>Chiropractor</a:t>
            </a:r>
          </a:p>
          <a:p>
            <a:r>
              <a:rPr lang="en-US" dirty="0" smtClean="0"/>
              <a:t>A physician who corrects deformities and treats diseases of the bones, joints, and spine?</a:t>
            </a:r>
          </a:p>
          <a:p>
            <a:r>
              <a:rPr lang="en-US" dirty="0" smtClean="0"/>
              <a:t>Orthopedist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axial skeleton includes?</a:t>
            </a:r>
          </a:p>
          <a:p>
            <a:r>
              <a:rPr lang="en-US" dirty="0" smtClean="0"/>
              <a:t>The spinal column, skull, sternum, and the rib cage</a:t>
            </a:r>
          </a:p>
          <a:p>
            <a:r>
              <a:rPr lang="en-US" dirty="0" smtClean="0"/>
              <a:t>The </a:t>
            </a:r>
            <a:r>
              <a:rPr lang="en-US" dirty="0" err="1"/>
              <a:t>a</a:t>
            </a:r>
            <a:r>
              <a:rPr lang="en-US" dirty="0" err="1" smtClean="0"/>
              <a:t>ppendicular</a:t>
            </a:r>
            <a:r>
              <a:rPr lang="en-US" dirty="0" smtClean="0"/>
              <a:t> skeleton includes?</a:t>
            </a:r>
          </a:p>
          <a:p>
            <a:r>
              <a:rPr lang="en-US" dirty="0"/>
              <a:t>T</a:t>
            </a:r>
            <a:r>
              <a:rPr lang="en-US" dirty="0" smtClean="0"/>
              <a:t>he bones of the arms, hands, legs, feet, shoulders, and pelvis</a:t>
            </a:r>
          </a:p>
          <a:p>
            <a:r>
              <a:rPr lang="en-US" dirty="0" smtClean="0"/>
              <a:t>The primary purpose of the skeletal system is?</a:t>
            </a:r>
          </a:p>
          <a:p>
            <a:r>
              <a:rPr lang="en-US" dirty="0"/>
              <a:t>T</a:t>
            </a:r>
            <a:r>
              <a:rPr lang="en-US" dirty="0" smtClean="0"/>
              <a:t>o support the body</a:t>
            </a:r>
          </a:p>
          <a:p>
            <a:r>
              <a:rPr lang="en-US" dirty="0" smtClean="0"/>
              <a:t>Bones are filled with two kinds of marrow?</a:t>
            </a:r>
          </a:p>
          <a:p>
            <a:r>
              <a:rPr lang="en-US" dirty="0" smtClean="0"/>
              <a:t>Red and yellow</a:t>
            </a:r>
          </a:p>
          <a:p>
            <a:r>
              <a:rPr lang="en-US" dirty="0" smtClean="0"/>
              <a:t>What is the function of red marrow?</a:t>
            </a:r>
          </a:p>
          <a:p>
            <a:r>
              <a:rPr lang="en-US" dirty="0" smtClean="0"/>
              <a:t>To produce red </a:t>
            </a:r>
            <a:r>
              <a:rPr lang="en-US" dirty="0"/>
              <a:t>blood cells, platelets and most white blood cells </a:t>
            </a:r>
            <a:endParaRPr lang="en-US" dirty="0" smtClean="0"/>
          </a:p>
          <a:p>
            <a:r>
              <a:rPr lang="en-US" dirty="0" smtClean="0"/>
              <a:t>What is the function of yellow marrow?</a:t>
            </a:r>
          </a:p>
          <a:p>
            <a:r>
              <a:rPr lang="en-US" dirty="0" smtClean="0"/>
              <a:t>Fat storage and to produce some white blood cells</a:t>
            </a:r>
          </a:p>
          <a:p>
            <a:r>
              <a:rPr lang="en-US" dirty="0" smtClean="0"/>
              <a:t>This disorder is treated with a blood marrow transplant?</a:t>
            </a:r>
          </a:p>
          <a:p>
            <a:r>
              <a:rPr lang="en-US" dirty="0" smtClean="0"/>
              <a:t>Leukemia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At birth, a baby has how many bones?</a:t>
            </a:r>
          </a:p>
          <a:p>
            <a:r>
              <a:rPr lang="en-US" dirty="0" smtClean="0"/>
              <a:t>270</a:t>
            </a:r>
          </a:p>
          <a:p>
            <a:r>
              <a:rPr lang="en-US" dirty="0"/>
              <a:t>I</a:t>
            </a:r>
            <a:r>
              <a:rPr lang="en-US" dirty="0" smtClean="0"/>
              <a:t>n adulthood we have how many bones? </a:t>
            </a:r>
          </a:p>
          <a:p>
            <a:r>
              <a:rPr lang="en-US" dirty="0" smtClean="0"/>
              <a:t>206</a:t>
            </a:r>
          </a:p>
          <a:p>
            <a:r>
              <a:rPr lang="en-US" dirty="0" smtClean="0"/>
              <a:t>Name some functions of bones?</a:t>
            </a:r>
          </a:p>
          <a:p>
            <a:r>
              <a:rPr lang="en-US" dirty="0" smtClean="0"/>
              <a:t>-supports the body</a:t>
            </a:r>
          </a:p>
          <a:p>
            <a:r>
              <a:rPr lang="en-US" dirty="0" smtClean="0"/>
              <a:t>-protects the vital organs</a:t>
            </a:r>
          </a:p>
          <a:p>
            <a:r>
              <a:rPr lang="en-US" dirty="0" smtClean="0"/>
              <a:t>-gives shape to the body</a:t>
            </a:r>
          </a:p>
          <a:p>
            <a:r>
              <a:rPr lang="en-US" dirty="0" smtClean="0"/>
              <a:t>-vital function for RBC, WBC, and the platelets</a:t>
            </a:r>
          </a:p>
          <a:p>
            <a:r>
              <a:rPr lang="en-US" dirty="0" smtClean="0"/>
              <a:t>-storage for calcium</a:t>
            </a:r>
          </a:p>
          <a:p>
            <a:r>
              <a:rPr lang="en-US" dirty="0" smtClean="0"/>
              <a:t>-attachment for skeletal muscles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Name the 5 parts of the </a:t>
            </a:r>
            <a:r>
              <a:rPr lang="en-US" dirty="0"/>
              <a:t>s</a:t>
            </a:r>
            <a:r>
              <a:rPr lang="en-US" dirty="0" smtClean="0"/>
              <a:t>pinal Colum?</a:t>
            </a:r>
          </a:p>
          <a:p>
            <a:r>
              <a:rPr lang="en-US" dirty="0" smtClean="0"/>
              <a:t>-Cervical(neck)</a:t>
            </a:r>
          </a:p>
          <a:p>
            <a:r>
              <a:rPr lang="en-US" dirty="0" smtClean="0"/>
              <a:t>-Thoracic(chest)</a:t>
            </a:r>
          </a:p>
          <a:p>
            <a:r>
              <a:rPr lang="en-US" dirty="0" smtClean="0"/>
              <a:t>-Lumbar(back)</a:t>
            </a:r>
          </a:p>
          <a:p>
            <a:r>
              <a:rPr lang="en-US" dirty="0" smtClean="0"/>
              <a:t>-Sacral(pelvic girdle)</a:t>
            </a:r>
          </a:p>
          <a:p>
            <a:r>
              <a:rPr lang="en-US" dirty="0" smtClean="0"/>
              <a:t>-Coccyx(tailbone)</a:t>
            </a:r>
          </a:p>
          <a:p>
            <a:r>
              <a:rPr lang="en-US" dirty="0" smtClean="0"/>
              <a:t>How many cervical vertebrae do we have?</a:t>
            </a:r>
          </a:p>
          <a:p>
            <a:r>
              <a:rPr lang="en-US" dirty="0"/>
              <a:t>7</a:t>
            </a:r>
            <a:endParaRPr lang="en-US" dirty="0" smtClean="0"/>
          </a:p>
          <a:p>
            <a:r>
              <a:rPr lang="en-US" dirty="0" smtClean="0"/>
              <a:t>How many thoracic vertebrae do we have?</a:t>
            </a:r>
          </a:p>
          <a:p>
            <a:r>
              <a:rPr lang="en-US" dirty="0" smtClean="0"/>
              <a:t>12</a:t>
            </a:r>
          </a:p>
          <a:p>
            <a:r>
              <a:rPr lang="en-US" dirty="0" smtClean="0"/>
              <a:t>How many lumbar vertebrae do we have?</a:t>
            </a:r>
          </a:p>
          <a:p>
            <a:r>
              <a:rPr lang="en-US" dirty="0" smtClean="0"/>
              <a:t>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many fused bones are in the cranium?</a:t>
            </a:r>
          </a:p>
          <a:p>
            <a:r>
              <a:rPr lang="en-US" dirty="0" smtClean="0"/>
              <a:t>8</a:t>
            </a:r>
          </a:p>
          <a:p>
            <a:r>
              <a:rPr lang="en-US" dirty="0" smtClean="0"/>
              <a:t>The medical term for the  lower jaw? </a:t>
            </a:r>
          </a:p>
          <a:p>
            <a:r>
              <a:rPr lang="en-US" dirty="0" smtClean="0"/>
              <a:t>Mandible</a:t>
            </a:r>
          </a:p>
          <a:p>
            <a:r>
              <a:rPr lang="en-US" dirty="0" smtClean="0"/>
              <a:t>The medical term for the upper jaw?</a:t>
            </a:r>
          </a:p>
          <a:p>
            <a:r>
              <a:rPr lang="en-US" dirty="0" smtClean="0"/>
              <a:t>Maxillae</a:t>
            </a:r>
          </a:p>
          <a:p>
            <a:r>
              <a:rPr lang="en-US" dirty="0" smtClean="0"/>
              <a:t>The medical term for the check bones?</a:t>
            </a:r>
          </a:p>
          <a:p>
            <a:r>
              <a:rPr lang="en-US" dirty="0" err="1" smtClean="0"/>
              <a:t>Zygomatic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rib cage consists of how many pairs of ribs?</a:t>
            </a:r>
          </a:p>
          <a:p>
            <a:r>
              <a:rPr lang="en-US" dirty="0" smtClean="0"/>
              <a:t>12</a:t>
            </a:r>
          </a:p>
          <a:p>
            <a:r>
              <a:rPr lang="en-US" dirty="0" smtClean="0"/>
              <a:t>The medical term for the collar bone?</a:t>
            </a:r>
          </a:p>
          <a:p>
            <a:r>
              <a:rPr lang="en-US" dirty="0" smtClean="0"/>
              <a:t>Clavicle</a:t>
            </a:r>
          </a:p>
          <a:p>
            <a:r>
              <a:rPr lang="en-US" dirty="0" smtClean="0"/>
              <a:t>The medical term for the shoulder blade?</a:t>
            </a:r>
          </a:p>
          <a:p>
            <a:r>
              <a:rPr lang="en-US" dirty="0" smtClean="0"/>
              <a:t>Scapula</a:t>
            </a:r>
          </a:p>
          <a:p>
            <a:r>
              <a:rPr lang="en-US" dirty="0" smtClean="0"/>
              <a:t>The medical term for the inferior portion of the sternum?</a:t>
            </a:r>
          </a:p>
          <a:p>
            <a:r>
              <a:rPr lang="en-US" dirty="0" err="1" smtClean="0"/>
              <a:t>Xiphoid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the longest bone?</a:t>
            </a:r>
          </a:p>
          <a:p>
            <a:r>
              <a:rPr lang="en-US" dirty="0" smtClean="0"/>
              <a:t>Femur</a:t>
            </a:r>
          </a:p>
          <a:p>
            <a:r>
              <a:rPr lang="en-US" dirty="0" smtClean="0"/>
              <a:t>The medical term for the knee bone?</a:t>
            </a:r>
          </a:p>
          <a:p>
            <a:r>
              <a:rPr lang="en-US" dirty="0" smtClean="0"/>
              <a:t>Patella</a:t>
            </a:r>
          </a:p>
          <a:p>
            <a:r>
              <a:rPr lang="en-US" dirty="0" smtClean="0"/>
              <a:t>The medical term for the upper arm bone?</a:t>
            </a:r>
          </a:p>
          <a:p>
            <a:r>
              <a:rPr lang="en-US" dirty="0" err="1" smtClean="0"/>
              <a:t>Humerus</a:t>
            </a:r>
            <a:endParaRPr lang="en-US" dirty="0" smtClean="0"/>
          </a:p>
          <a:p>
            <a:r>
              <a:rPr lang="en-US" dirty="0" smtClean="0"/>
              <a:t>What are the two forearm bones?</a:t>
            </a:r>
          </a:p>
          <a:p>
            <a:r>
              <a:rPr lang="en-US" dirty="0" smtClean="0"/>
              <a:t>Radius and ulna</a:t>
            </a:r>
          </a:p>
          <a:p>
            <a:r>
              <a:rPr lang="en-US" dirty="0" smtClean="0"/>
              <a:t>The medical term for the fingers and toes?</a:t>
            </a:r>
          </a:p>
          <a:p>
            <a:r>
              <a:rPr lang="en-US" dirty="0" smtClean="0"/>
              <a:t>Phalanges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With this fracture the bone will crack under pressure but will not break all the way through?</a:t>
            </a:r>
          </a:p>
          <a:p>
            <a:r>
              <a:rPr lang="en-US" dirty="0" smtClean="0"/>
              <a:t>Greenstick</a:t>
            </a:r>
          </a:p>
          <a:p>
            <a:r>
              <a:rPr lang="en-US" dirty="0" smtClean="0"/>
              <a:t>With this fracture there is more than one fracture line and several bones fragments, the bone is crushed?</a:t>
            </a:r>
          </a:p>
          <a:p>
            <a:r>
              <a:rPr lang="en-US" dirty="0" smtClean="0"/>
              <a:t>Comminuted fracture</a:t>
            </a:r>
          </a:p>
          <a:p>
            <a:r>
              <a:rPr lang="en-US" dirty="0" smtClean="0"/>
              <a:t>This fracture occurs with a severe  twisting action?</a:t>
            </a:r>
          </a:p>
          <a:p>
            <a:r>
              <a:rPr lang="en-US" dirty="0" smtClean="0"/>
              <a:t>Spiral fracture</a:t>
            </a:r>
          </a:p>
          <a:p>
            <a:r>
              <a:rPr lang="en-US" dirty="0" smtClean="0"/>
              <a:t>The most common fracture in children?</a:t>
            </a:r>
          </a:p>
          <a:p>
            <a:r>
              <a:rPr lang="en-US" dirty="0" err="1" smtClean="0"/>
              <a:t>Colles</a:t>
            </a:r>
            <a:r>
              <a:rPr lang="en-US" dirty="0" smtClean="0"/>
              <a:t> fracture</a:t>
            </a:r>
          </a:p>
          <a:p>
            <a:r>
              <a:rPr lang="en-US" dirty="0" smtClean="0"/>
              <a:t>A fracture that may occur with severe head injuries in which a broken piece of skull is driven inward</a:t>
            </a:r>
          </a:p>
          <a:p>
            <a:r>
              <a:rPr lang="en-US" dirty="0" smtClean="0"/>
              <a:t>Depressed fracture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diagnosis technique is used to detect cancer and bone diseases?</a:t>
            </a:r>
          </a:p>
          <a:p>
            <a:r>
              <a:rPr lang="en-US" dirty="0" smtClean="0"/>
              <a:t>Bone scan</a:t>
            </a:r>
          </a:p>
          <a:p>
            <a:r>
              <a:rPr lang="en-US" dirty="0" smtClean="0"/>
              <a:t>Define arthritis?</a:t>
            </a:r>
          </a:p>
          <a:p>
            <a:r>
              <a:rPr lang="en-US" dirty="0"/>
              <a:t>J</a:t>
            </a:r>
            <a:r>
              <a:rPr lang="en-US" dirty="0" smtClean="0"/>
              <a:t>oint inflammation</a:t>
            </a:r>
          </a:p>
          <a:p>
            <a:r>
              <a:rPr lang="en-US" dirty="0" smtClean="0"/>
              <a:t>A chronic systemic inflammation disease attacking joints and surrounding tissue, making joints deformed?</a:t>
            </a:r>
          </a:p>
          <a:p>
            <a:r>
              <a:rPr lang="en-US" dirty="0" smtClean="0"/>
              <a:t>Rheumatoid arthritis</a:t>
            </a:r>
          </a:p>
          <a:p>
            <a:r>
              <a:rPr lang="en-US" dirty="0" smtClean="0"/>
              <a:t>This results in severe joint pain, most often in the big toe, this is from deposits of uric acids and salts?</a:t>
            </a:r>
          </a:p>
          <a:p>
            <a:r>
              <a:rPr lang="en-US" dirty="0" smtClean="0"/>
              <a:t>Gout arthritis</a:t>
            </a:r>
          </a:p>
          <a:p>
            <a:r>
              <a:rPr lang="en-US" dirty="0" smtClean="0"/>
              <a:t>This is a medical condition affecting the spine due to trauma, lifting, injuries or idiopathic (unknown) causes, in which a tear in the outer, fibrous ring  of an </a:t>
            </a:r>
            <a:r>
              <a:rPr lang="en-US" dirty="0" err="1" smtClean="0"/>
              <a:t>intervertebral</a:t>
            </a:r>
            <a:r>
              <a:rPr lang="en-US" dirty="0" smtClean="0"/>
              <a:t> disc?</a:t>
            </a:r>
          </a:p>
          <a:p>
            <a:r>
              <a:rPr lang="en-US" dirty="0" smtClean="0"/>
              <a:t>Herniated disc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578</Words>
  <Application>Microsoft Macintosh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Review The Skeletal System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The Skeletal System</dc:title>
  <dc:creator>ahastin2</dc:creator>
  <cp:lastModifiedBy>1</cp:lastModifiedBy>
  <cp:revision>89</cp:revision>
  <dcterms:created xsi:type="dcterms:W3CDTF">2011-11-07T00:16:46Z</dcterms:created>
  <dcterms:modified xsi:type="dcterms:W3CDTF">2013-12-06T21:28:01Z</dcterms:modified>
</cp:coreProperties>
</file>