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38E9-F278-403B-AD08-071C1ECEF25E}" type="datetimeFigureOut">
              <a:rPr lang="en-US" smtClean="0"/>
              <a:pPr/>
              <a:t>11/04/2012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71485-5263-4152-8FC8-E4FCA53E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Muscular System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</a:t>
            </a:r>
            <a:r>
              <a:rPr lang="en-US" dirty="0" err="1" smtClean="0"/>
              <a:t>Terminolgy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Combining forms/word parts</a:t>
            </a:r>
            <a:r>
              <a:rPr lang="en-US" dirty="0" smtClean="0"/>
              <a:t>                    </a:t>
            </a:r>
            <a:r>
              <a:rPr lang="en-US" u="sng" dirty="0" smtClean="0"/>
              <a:t>Definition</a:t>
            </a:r>
            <a:r>
              <a:rPr lang="en-US" dirty="0" smtClean="0"/>
              <a:t>              </a:t>
            </a:r>
            <a:endParaRPr lang="en-US" u="sng" dirty="0" smtClean="0"/>
          </a:p>
          <a:p>
            <a:r>
              <a:rPr lang="en-US" dirty="0"/>
              <a:t>m</a:t>
            </a:r>
            <a:r>
              <a:rPr lang="en-US" dirty="0" smtClean="0"/>
              <a:t>y/o, </a:t>
            </a:r>
            <a:r>
              <a:rPr lang="en-US" dirty="0" err="1" smtClean="0"/>
              <a:t>muscul</a:t>
            </a:r>
            <a:r>
              <a:rPr lang="en-US" dirty="0" smtClean="0"/>
              <a:t>/o, </a:t>
            </a:r>
            <a:r>
              <a:rPr lang="en-US" dirty="0" err="1" smtClean="0"/>
              <a:t>myos</a:t>
            </a:r>
            <a:r>
              <a:rPr lang="en-US" dirty="0" smtClean="0"/>
              <a:t>/o                            muscles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asci</a:t>
            </a:r>
            <a:r>
              <a:rPr lang="en-US" dirty="0" smtClean="0"/>
              <a:t>/o                                                             fascia</a:t>
            </a:r>
          </a:p>
          <a:p>
            <a:r>
              <a:rPr lang="en-US" dirty="0"/>
              <a:t>t</a:t>
            </a:r>
            <a:r>
              <a:rPr lang="en-US" dirty="0" smtClean="0"/>
              <a:t>en/o, tend/o                                                 tendon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cele</a:t>
            </a:r>
            <a:r>
              <a:rPr lang="en-US" dirty="0" smtClean="0"/>
              <a:t>                                                                hernia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lysis</a:t>
            </a:r>
            <a:r>
              <a:rPr lang="en-US" dirty="0" smtClean="0"/>
              <a:t>                                                             destruction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malacia</a:t>
            </a:r>
            <a:r>
              <a:rPr lang="en-US" dirty="0" smtClean="0"/>
              <a:t>                                                 abnormal softening</a:t>
            </a:r>
          </a:p>
          <a:p>
            <a:r>
              <a:rPr lang="en-US" dirty="0" err="1" smtClean="0"/>
              <a:t>epi</a:t>
            </a:r>
            <a:r>
              <a:rPr lang="en-US" dirty="0" smtClean="0"/>
              <a:t>-                                                                    upon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condyl</a:t>
            </a:r>
            <a:r>
              <a:rPr lang="en-US" dirty="0" smtClean="0"/>
              <a:t>                                 </a:t>
            </a:r>
            <a:r>
              <a:rPr lang="en-US" dirty="0" err="1" smtClean="0"/>
              <a:t>condyle</a:t>
            </a:r>
            <a:r>
              <a:rPr lang="en-US" dirty="0" smtClean="0"/>
              <a:t>(tissue around elbow)</a:t>
            </a:r>
          </a:p>
          <a:p>
            <a:r>
              <a:rPr lang="en-US" dirty="0" smtClean="0"/>
              <a:t>-paresis                                                         </a:t>
            </a:r>
            <a:r>
              <a:rPr lang="en-US" dirty="0" smtClean="0"/>
              <a:t>weakness</a:t>
            </a:r>
            <a:endParaRPr lang="en-US" dirty="0" smtClean="0"/>
          </a:p>
          <a:p>
            <a:r>
              <a:rPr lang="en-US" dirty="0" smtClean="0"/>
              <a:t>-sclerosis                                                       hardening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Combining forms/word parts</a:t>
            </a:r>
            <a:r>
              <a:rPr lang="en-US" dirty="0" smtClean="0"/>
              <a:t>                             </a:t>
            </a:r>
            <a:r>
              <a:rPr lang="en-US" u="sng" dirty="0" smtClean="0"/>
              <a:t>Definition</a:t>
            </a:r>
            <a:r>
              <a:rPr lang="en-US" dirty="0" smtClean="0"/>
              <a:t>              </a:t>
            </a:r>
            <a:endParaRPr lang="en-US" u="sng" dirty="0" smtClean="0"/>
          </a:p>
          <a:p>
            <a:r>
              <a:rPr lang="en-US" dirty="0" smtClean="0"/>
              <a:t>bi-                                                                                two</a:t>
            </a:r>
          </a:p>
          <a:p>
            <a:r>
              <a:rPr lang="en-US" dirty="0" err="1" smtClean="0"/>
              <a:t>dys</a:t>
            </a:r>
            <a:r>
              <a:rPr lang="en-US" dirty="0" smtClean="0"/>
              <a:t>-                                                                    abnormal/painful</a:t>
            </a:r>
          </a:p>
          <a:p>
            <a:r>
              <a:rPr lang="en-US" dirty="0" err="1" smtClean="0"/>
              <a:t>fibr</a:t>
            </a:r>
            <a:r>
              <a:rPr lang="en-US" dirty="0" smtClean="0"/>
              <a:t>/o                                                                  fiber   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ia</a:t>
            </a:r>
            <a:r>
              <a:rPr lang="en-US" dirty="0" smtClean="0"/>
              <a:t>                                                                        pertaining to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ic</a:t>
            </a:r>
            <a:r>
              <a:rPr lang="en-US" dirty="0" smtClean="0"/>
              <a:t>                                                                         pertaining to</a:t>
            </a:r>
          </a:p>
          <a:p>
            <a:r>
              <a:rPr lang="en-US" dirty="0" err="1" smtClean="0"/>
              <a:t>kines</a:t>
            </a:r>
            <a:r>
              <a:rPr lang="en-US" dirty="0" smtClean="0"/>
              <a:t>/o                                                                movement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plegia</a:t>
            </a:r>
            <a:r>
              <a:rPr lang="en-US" dirty="0" smtClean="0"/>
              <a:t>                                                                  paralysis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rrhexis</a:t>
            </a:r>
            <a:r>
              <a:rPr lang="en-US" dirty="0" smtClean="0"/>
              <a:t>                                                                 rupture</a:t>
            </a:r>
          </a:p>
          <a:p>
            <a:r>
              <a:rPr lang="en-US" dirty="0" smtClean="0"/>
              <a:t>tax/o                                                               order; coordination</a:t>
            </a:r>
          </a:p>
          <a:p>
            <a:r>
              <a:rPr lang="en-US" dirty="0" smtClean="0"/>
              <a:t>tri-                                                                          three</a:t>
            </a:r>
          </a:p>
          <a:p>
            <a:r>
              <a:rPr lang="en-US" dirty="0" err="1" smtClean="0"/>
              <a:t>para</a:t>
            </a:r>
            <a:r>
              <a:rPr lang="en-US" dirty="0" smtClean="0"/>
              <a:t>-                                                                near, along the side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fasciitis</a:t>
            </a:r>
          </a:p>
          <a:p>
            <a:r>
              <a:rPr lang="en-US" dirty="0" err="1" smtClean="0"/>
              <a:t>fasci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the fascia(tissue around muscles)</a:t>
            </a:r>
          </a:p>
          <a:p>
            <a:r>
              <a:rPr lang="en-US" dirty="0" err="1" smtClean="0"/>
              <a:t>fascioplasty</a:t>
            </a:r>
            <a:endParaRPr lang="en-US" dirty="0" smtClean="0"/>
          </a:p>
          <a:p>
            <a:r>
              <a:rPr lang="en-US" dirty="0" err="1" smtClean="0"/>
              <a:t>fasci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the fascia</a:t>
            </a:r>
          </a:p>
          <a:p>
            <a:r>
              <a:rPr lang="en-US" dirty="0" err="1" smtClean="0"/>
              <a:t>tenorrhaphy</a:t>
            </a:r>
            <a:endParaRPr lang="en-US" dirty="0" smtClean="0"/>
          </a:p>
          <a:p>
            <a:r>
              <a:rPr lang="en-US" dirty="0" smtClean="0"/>
              <a:t>ten/o/</a:t>
            </a:r>
            <a:r>
              <a:rPr lang="en-US" dirty="0" err="1" smtClean="0"/>
              <a:t>rrhaphy</a:t>
            </a:r>
            <a:endParaRPr lang="en-US" dirty="0" smtClean="0"/>
          </a:p>
          <a:p>
            <a:r>
              <a:rPr lang="en-US" dirty="0" smtClean="0"/>
              <a:t>suturing of a tendon</a:t>
            </a:r>
          </a:p>
          <a:p>
            <a:r>
              <a:rPr lang="en-US" dirty="0" err="1" smtClean="0"/>
              <a:t>hemiplegia</a:t>
            </a:r>
            <a:endParaRPr lang="en-US" dirty="0" smtClean="0"/>
          </a:p>
          <a:p>
            <a:r>
              <a:rPr lang="en-US" dirty="0" smtClean="0"/>
              <a:t>hemi/</a:t>
            </a:r>
            <a:r>
              <a:rPr lang="en-US" dirty="0" err="1" smtClean="0"/>
              <a:t>plegia</a:t>
            </a:r>
            <a:endParaRPr lang="en-US" dirty="0" smtClean="0"/>
          </a:p>
          <a:p>
            <a:r>
              <a:rPr lang="en-US" dirty="0" smtClean="0"/>
              <a:t>paralysis affecting only one side of the body(half)</a:t>
            </a:r>
          </a:p>
          <a:p>
            <a:r>
              <a:rPr lang="en-US" dirty="0" smtClean="0"/>
              <a:t>paraplegia</a:t>
            </a:r>
          </a:p>
          <a:p>
            <a:r>
              <a:rPr lang="en-US" dirty="0" err="1" smtClean="0"/>
              <a:t>para</a:t>
            </a:r>
            <a:r>
              <a:rPr lang="en-US" dirty="0" smtClean="0"/>
              <a:t>/</a:t>
            </a:r>
            <a:r>
              <a:rPr lang="en-US" dirty="0" err="1" smtClean="0"/>
              <a:t>plegia</a:t>
            </a:r>
            <a:endParaRPr lang="en-US" dirty="0" smtClean="0"/>
          </a:p>
          <a:p>
            <a:r>
              <a:rPr lang="en-US" dirty="0" smtClean="0"/>
              <a:t>paralysis affecting the lower(apart from) parts of the body</a:t>
            </a:r>
          </a:p>
          <a:p>
            <a:r>
              <a:rPr lang="en-US" dirty="0" smtClean="0"/>
              <a:t>quadriplegia</a:t>
            </a:r>
          </a:p>
          <a:p>
            <a:r>
              <a:rPr lang="en-US" dirty="0" err="1" smtClean="0"/>
              <a:t>quadri</a:t>
            </a:r>
            <a:r>
              <a:rPr lang="en-US" dirty="0" smtClean="0"/>
              <a:t>/</a:t>
            </a:r>
            <a:r>
              <a:rPr lang="en-US" dirty="0" err="1" smtClean="0"/>
              <a:t>plegia</a:t>
            </a:r>
            <a:endParaRPr lang="en-US" dirty="0" smtClean="0"/>
          </a:p>
          <a:p>
            <a:r>
              <a:rPr lang="en-US" dirty="0" smtClean="0"/>
              <a:t>paralysis of all four extremities(involves injury to the spinal cord)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myosclerosis</a:t>
            </a:r>
            <a:endParaRPr lang="en-US" dirty="0" smtClean="0"/>
          </a:p>
          <a:p>
            <a:r>
              <a:rPr lang="en-US" dirty="0" err="1" smtClean="0"/>
              <a:t>myo</a:t>
            </a:r>
            <a:r>
              <a:rPr lang="en-US" dirty="0" smtClean="0"/>
              <a:t>/sclerosis</a:t>
            </a:r>
          </a:p>
          <a:p>
            <a:r>
              <a:rPr lang="en-US" dirty="0" smtClean="0"/>
              <a:t>hardening of  the muscle tissue</a:t>
            </a:r>
          </a:p>
          <a:p>
            <a:r>
              <a:rPr lang="en-US" dirty="0" err="1" smtClean="0"/>
              <a:t>myolysis</a:t>
            </a:r>
            <a:endParaRPr lang="en-US" dirty="0" smtClean="0"/>
          </a:p>
          <a:p>
            <a:r>
              <a:rPr lang="en-US" dirty="0" err="1" smtClean="0"/>
              <a:t>myo</a:t>
            </a:r>
            <a:r>
              <a:rPr lang="en-US" dirty="0" smtClean="0"/>
              <a:t>/</a:t>
            </a:r>
            <a:r>
              <a:rPr lang="en-US" dirty="0" err="1" smtClean="0"/>
              <a:t>lysis</a:t>
            </a:r>
            <a:endParaRPr lang="en-US" dirty="0" smtClean="0"/>
          </a:p>
          <a:p>
            <a:r>
              <a:rPr lang="en-US" dirty="0" smtClean="0"/>
              <a:t>break down of muscle tissue</a:t>
            </a:r>
          </a:p>
          <a:p>
            <a:r>
              <a:rPr lang="en-US" dirty="0" smtClean="0"/>
              <a:t>ten/o/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ten/o/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a tendon</a:t>
            </a:r>
          </a:p>
          <a:p>
            <a:r>
              <a:rPr lang="en-US" dirty="0" err="1" smtClean="0"/>
              <a:t>polymyositis</a:t>
            </a:r>
            <a:endParaRPr lang="en-US" dirty="0" smtClean="0"/>
          </a:p>
          <a:p>
            <a:r>
              <a:rPr lang="en-US" dirty="0" smtClean="0"/>
              <a:t>poly/</a:t>
            </a:r>
            <a:r>
              <a:rPr lang="en-US" dirty="0" err="1" smtClean="0"/>
              <a:t>myos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many(several)muscles</a:t>
            </a:r>
          </a:p>
          <a:p>
            <a:r>
              <a:rPr lang="en-US" dirty="0" smtClean="0"/>
              <a:t>what does RICE stand for?</a:t>
            </a:r>
          </a:p>
          <a:p>
            <a:r>
              <a:rPr lang="en-US" dirty="0" smtClean="0"/>
              <a:t>rest, ice, compression, and elevation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189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Medical Terminology</vt:lpstr>
      <vt:lpstr>Medical Terminolgy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ahastin2</cp:lastModifiedBy>
  <cp:revision>23</cp:revision>
  <dcterms:created xsi:type="dcterms:W3CDTF">2011-11-07T20:59:44Z</dcterms:created>
  <dcterms:modified xsi:type="dcterms:W3CDTF">2012-11-05T03:38:23Z</dcterms:modified>
</cp:coreProperties>
</file>