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2F13-413A-4AC5-A14E-1DE34E351455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16A6-0135-4BBC-848C-1DAEFBBD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2F13-413A-4AC5-A14E-1DE34E351455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16A6-0135-4BBC-848C-1DAEFBBD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2F13-413A-4AC5-A14E-1DE34E351455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16A6-0135-4BBC-848C-1DAEFBBD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2F13-413A-4AC5-A14E-1DE34E351455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16A6-0135-4BBC-848C-1DAEFBBD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2F13-413A-4AC5-A14E-1DE34E351455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16A6-0135-4BBC-848C-1DAEFBBD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2F13-413A-4AC5-A14E-1DE34E351455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16A6-0135-4BBC-848C-1DAEFBBD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2F13-413A-4AC5-A14E-1DE34E351455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16A6-0135-4BBC-848C-1DAEFBBD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2F13-413A-4AC5-A14E-1DE34E351455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16A6-0135-4BBC-848C-1DAEFBBD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2F13-413A-4AC5-A14E-1DE34E351455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16A6-0135-4BBC-848C-1DAEFBBD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2F13-413A-4AC5-A14E-1DE34E351455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16A6-0135-4BBC-848C-1DAEFBBD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2F13-413A-4AC5-A14E-1DE34E351455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16A6-0135-4BBC-848C-1DAEFBBD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E2F13-413A-4AC5-A14E-1DE34E351455}" type="datetimeFigureOut">
              <a:rPr lang="en-US" smtClean="0"/>
              <a:pPr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816A6-0135-4BBC-848C-1DAEFBBDB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667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Chapter 11 Unit 6</a:t>
            </a:r>
          </a:p>
          <a:p>
            <a:r>
              <a:rPr lang="en-US" sz="5400" dirty="0" smtClean="0"/>
              <a:t>The Muscular System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is a chronic musculoskeletal condition characterized by widespread pain, it affects people of all ages?</a:t>
            </a:r>
          </a:p>
          <a:p>
            <a:r>
              <a:rPr lang="en-US" dirty="0" smtClean="0"/>
              <a:t>Fibromyalgia Syndrome</a:t>
            </a:r>
          </a:p>
          <a:p>
            <a:r>
              <a:rPr lang="en-US" dirty="0" smtClean="0"/>
              <a:t>This is a group of congenital disorder results in progressive wasting away of skeletal muscle?</a:t>
            </a:r>
          </a:p>
          <a:p>
            <a:r>
              <a:rPr lang="en-US" dirty="0" smtClean="0"/>
              <a:t>Muscular Dystrophy</a:t>
            </a:r>
          </a:p>
          <a:p>
            <a:r>
              <a:rPr lang="en-US" dirty="0" smtClean="0"/>
              <a:t>This is a neck deformity bends the head to the affected side and rotates the chin toward the opposite side?</a:t>
            </a:r>
          </a:p>
          <a:p>
            <a:r>
              <a:rPr lang="en-US" dirty="0" err="1" smtClean="0"/>
              <a:t>Torticollis</a:t>
            </a:r>
            <a:endParaRPr lang="en-US" dirty="0" smtClean="0"/>
          </a:p>
          <a:p>
            <a:r>
              <a:rPr lang="en-US" dirty="0" smtClean="0"/>
              <a:t>Define paraplegia?</a:t>
            </a:r>
          </a:p>
          <a:p>
            <a:r>
              <a:rPr lang="en-US" dirty="0" smtClean="0"/>
              <a:t>Paralysis of both legs and lower body</a:t>
            </a:r>
          </a:p>
          <a:p>
            <a:r>
              <a:rPr lang="en-US" dirty="0" smtClean="0"/>
              <a:t>Define quadriplegia?</a:t>
            </a:r>
          </a:p>
          <a:p>
            <a:r>
              <a:rPr lang="en-US" dirty="0" smtClean="0"/>
              <a:t>Paralysis of all four extremities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approximately how many muscles in the human body?</a:t>
            </a:r>
          </a:p>
          <a:p>
            <a:r>
              <a:rPr lang="en-US" dirty="0" smtClean="0"/>
              <a:t>600</a:t>
            </a:r>
          </a:p>
          <a:p>
            <a:r>
              <a:rPr lang="en-US" dirty="0" smtClean="0"/>
              <a:t>The body stores carbohydrates in the muscles in the form of starch called?</a:t>
            </a:r>
          </a:p>
          <a:p>
            <a:r>
              <a:rPr lang="en-US" dirty="0" smtClean="0"/>
              <a:t>Glycogen</a:t>
            </a:r>
          </a:p>
          <a:p>
            <a:r>
              <a:rPr lang="en-US" dirty="0"/>
              <a:t>Muscles change glycogen to what for energy</a:t>
            </a:r>
            <a:r>
              <a:rPr lang="en-US" dirty="0" smtClean="0"/>
              <a:t>?</a:t>
            </a:r>
          </a:p>
          <a:p>
            <a:r>
              <a:rPr lang="en-US" dirty="0" smtClean="0"/>
              <a:t>Glucose</a:t>
            </a:r>
          </a:p>
          <a:p>
            <a:r>
              <a:rPr lang="en-US" dirty="0" smtClean="0"/>
              <a:t>All muscle activity is influenced by the?</a:t>
            </a:r>
          </a:p>
          <a:p>
            <a:r>
              <a:rPr lang="en-US" dirty="0" smtClean="0"/>
              <a:t>Nervous system</a:t>
            </a:r>
          </a:p>
          <a:p>
            <a:r>
              <a:rPr lang="en-US" dirty="0"/>
              <a:t>The group of cells and its motor neurons are called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Motor </a:t>
            </a:r>
            <a:r>
              <a:rPr lang="en-US" dirty="0"/>
              <a:t>units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are the two main functions of the muscular system?</a:t>
            </a:r>
          </a:p>
          <a:p>
            <a:r>
              <a:rPr lang="en-US" dirty="0" smtClean="0"/>
              <a:t>To </a:t>
            </a:r>
            <a:r>
              <a:rPr lang="en-US" dirty="0"/>
              <a:t>permit movement and maintain </a:t>
            </a:r>
            <a:r>
              <a:rPr lang="en-US" dirty="0" smtClean="0"/>
              <a:t>posture</a:t>
            </a:r>
          </a:p>
          <a:p>
            <a:r>
              <a:rPr lang="en-US" dirty="0" smtClean="0"/>
              <a:t>The main function of skeletal muscle tissue?</a:t>
            </a:r>
          </a:p>
          <a:p>
            <a:r>
              <a:rPr lang="en-US" dirty="0" smtClean="0"/>
              <a:t>Specialized to contract and bring about movement</a:t>
            </a:r>
          </a:p>
          <a:p>
            <a:r>
              <a:rPr lang="en-US" dirty="0" smtClean="0"/>
              <a:t>The main function of smooth muscle tissue?</a:t>
            </a:r>
          </a:p>
          <a:p>
            <a:r>
              <a:rPr lang="en-US" dirty="0" smtClean="0"/>
              <a:t>Makes </a:t>
            </a:r>
            <a:r>
              <a:rPr lang="en-US" dirty="0"/>
              <a:t>the movement of internal organs </a:t>
            </a:r>
            <a:r>
              <a:rPr lang="en-US" dirty="0" smtClean="0"/>
              <a:t>possible, dilates and constricts blood vessels</a:t>
            </a:r>
            <a:endParaRPr lang="en-US" dirty="0" smtClean="0"/>
          </a:p>
          <a:p>
            <a:r>
              <a:rPr lang="en-US" dirty="0" smtClean="0"/>
              <a:t>Where is cardiac muscle tissue found?</a:t>
            </a:r>
          </a:p>
          <a:p>
            <a:r>
              <a:rPr lang="en-US" dirty="0" smtClean="0"/>
              <a:t>Heart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muscle contract, they become?</a:t>
            </a:r>
          </a:p>
          <a:p>
            <a:r>
              <a:rPr lang="en-US" dirty="0"/>
              <a:t>S</a:t>
            </a:r>
            <a:r>
              <a:rPr lang="en-US" dirty="0" smtClean="0"/>
              <a:t>horter and thicker</a:t>
            </a:r>
          </a:p>
          <a:p>
            <a:r>
              <a:rPr lang="en-US" dirty="0" smtClean="0"/>
              <a:t>Explain a </a:t>
            </a:r>
            <a:r>
              <a:rPr lang="en-US" smtClean="0"/>
              <a:t>flexion position?</a:t>
            </a:r>
            <a:endParaRPr lang="en-US" dirty="0" smtClean="0"/>
          </a:p>
          <a:p>
            <a:r>
              <a:rPr lang="en-US" dirty="0" smtClean="0"/>
              <a:t>Bends </a:t>
            </a:r>
            <a:r>
              <a:rPr lang="en-US" dirty="0"/>
              <a:t>a joint </a:t>
            </a:r>
            <a:endParaRPr lang="en-US" dirty="0" smtClean="0"/>
          </a:p>
          <a:p>
            <a:r>
              <a:rPr lang="en-US" dirty="0" smtClean="0"/>
              <a:t>Explain a extensor position?</a:t>
            </a:r>
          </a:p>
          <a:p>
            <a:r>
              <a:rPr lang="en-US" dirty="0" smtClean="0"/>
              <a:t>Straightening</a:t>
            </a:r>
          </a:p>
          <a:p>
            <a:r>
              <a:rPr lang="en-US" dirty="0" smtClean="0"/>
              <a:t>Muscle that contract to move extremities toward </a:t>
            </a:r>
            <a:r>
              <a:rPr lang="en-US" dirty="0"/>
              <a:t>the midline</a:t>
            </a:r>
            <a:r>
              <a:rPr lang="en-US" dirty="0" smtClean="0"/>
              <a:t>?</a:t>
            </a:r>
          </a:p>
          <a:p>
            <a:r>
              <a:rPr lang="en-US" dirty="0" smtClean="0"/>
              <a:t>Adduction</a:t>
            </a:r>
          </a:p>
          <a:p>
            <a:r>
              <a:rPr lang="en-US" dirty="0" smtClean="0"/>
              <a:t>Muscle that contract to move extremities away from the body’s center line</a:t>
            </a:r>
            <a:r>
              <a:rPr lang="en-US" dirty="0"/>
              <a:t>?</a:t>
            </a:r>
            <a:endParaRPr lang="en-US" b="1" dirty="0" smtClean="0"/>
          </a:p>
          <a:p>
            <a:r>
              <a:rPr lang="en-US" dirty="0"/>
              <a:t>A</a:t>
            </a:r>
            <a:r>
              <a:rPr lang="en-US" dirty="0" smtClean="0"/>
              <a:t>bduction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</a:t>
            </a:r>
            <a:r>
              <a:rPr lang="en-US" dirty="0" smtClean="0"/>
              <a:t>asting away of a part of the </a:t>
            </a:r>
            <a:r>
              <a:rPr lang="en-US" dirty="0" smtClean="0"/>
              <a:t>body from nonuse?</a:t>
            </a:r>
            <a:endParaRPr lang="en-US" dirty="0" smtClean="0"/>
          </a:p>
          <a:p>
            <a:r>
              <a:rPr lang="en-US" dirty="0" smtClean="0"/>
              <a:t>Atrophy</a:t>
            </a:r>
          </a:p>
          <a:p>
            <a:r>
              <a:rPr lang="en-US" dirty="0"/>
              <a:t>L</a:t>
            </a:r>
            <a:r>
              <a:rPr lang="en-US" dirty="0" smtClean="0"/>
              <a:t>ack of  muscle use, where the muscle </a:t>
            </a:r>
            <a:r>
              <a:rPr lang="en-US" dirty="0" smtClean="0"/>
              <a:t>cannot stretch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Contracture</a:t>
            </a:r>
          </a:p>
          <a:p>
            <a:r>
              <a:rPr lang="en-US" dirty="0"/>
              <a:t>S</a:t>
            </a:r>
            <a:r>
              <a:rPr lang="en-US" dirty="0" smtClean="0"/>
              <a:t>trong fibrous structure, are attached to rough surfaces on a bone and  are extremely strong, connects muscle to bone?</a:t>
            </a:r>
          </a:p>
          <a:p>
            <a:r>
              <a:rPr lang="en-US" dirty="0" smtClean="0"/>
              <a:t>A tendon </a:t>
            </a:r>
          </a:p>
          <a:p>
            <a:r>
              <a:rPr lang="en-US" dirty="0" smtClean="0"/>
              <a:t>The thickest and strongest tendon in the human body?</a:t>
            </a:r>
          </a:p>
          <a:p>
            <a:r>
              <a:rPr lang="en-US" dirty="0" smtClean="0"/>
              <a:t>Achilles tendon</a:t>
            </a:r>
          </a:p>
          <a:p>
            <a:r>
              <a:rPr lang="en-US" dirty="0" smtClean="0"/>
              <a:t>This is flexible and support organs and connect</a:t>
            </a:r>
            <a:r>
              <a:rPr lang="en-US" b="1" dirty="0" smtClean="0"/>
              <a:t> </a:t>
            </a:r>
            <a:r>
              <a:rPr lang="en-US" dirty="0" smtClean="0"/>
              <a:t>bone to bone?</a:t>
            </a:r>
          </a:p>
          <a:p>
            <a:r>
              <a:rPr lang="en-US" dirty="0" smtClean="0"/>
              <a:t>A ligament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muscle most important in breathing divides the chest cavity from the abdominal cavity?</a:t>
            </a:r>
          </a:p>
          <a:p>
            <a:r>
              <a:rPr lang="en-US" dirty="0" smtClean="0"/>
              <a:t>Diaphragm</a:t>
            </a:r>
          </a:p>
          <a:p>
            <a:r>
              <a:rPr lang="en-US" dirty="0" smtClean="0"/>
              <a:t>The major muscle of the upper back?</a:t>
            </a:r>
          </a:p>
          <a:p>
            <a:r>
              <a:rPr lang="en-US" dirty="0" err="1" smtClean="0"/>
              <a:t>Trapezius</a:t>
            </a:r>
            <a:endParaRPr lang="en-US" dirty="0" smtClean="0"/>
          </a:p>
          <a:p>
            <a:r>
              <a:rPr lang="en-US" dirty="0" smtClean="0"/>
              <a:t>The main upper chest muscle, that enables us to flex the arm across the chest?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ectoralis</a:t>
            </a:r>
            <a:r>
              <a:rPr lang="en-US" dirty="0" smtClean="0"/>
              <a:t> major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large muscle of the back?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atissimus</a:t>
            </a:r>
            <a:r>
              <a:rPr lang="en-US" dirty="0" smtClean="0"/>
              <a:t> </a:t>
            </a:r>
            <a:r>
              <a:rPr lang="en-US" dirty="0" err="1" smtClean="0"/>
              <a:t>dorsi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riangle muscle on the upper arm?</a:t>
            </a:r>
          </a:p>
          <a:p>
            <a:r>
              <a:rPr lang="en-US" dirty="0" smtClean="0"/>
              <a:t>Deltoid</a:t>
            </a:r>
          </a:p>
          <a:p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largest and most </a:t>
            </a:r>
            <a:r>
              <a:rPr lang="en-US" dirty="0" smtClean="0"/>
              <a:t>superficial muscle of </a:t>
            </a:r>
            <a:r>
              <a:rPr lang="en-US" dirty="0"/>
              <a:t>the </a:t>
            </a:r>
            <a:r>
              <a:rPr lang="en-US" dirty="0" smtClean="0"/>
              <a:t>buttocks?</a:t>
            </a:r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luteus </a:t>
            </a:r>
            <a:r>
              <a:rPr lang="en-US" dirty="0" err="1" smtClean="0"/>
              <a:t>maximus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longest muscle of the body on the front of the thigh?</a:t>
            </a:r>
          </a:p>
          <a:p>
            <a:r>
              <a:rPr lang="en-US" dirty="0"/>
              <a:t>S</a:t>
            </a:r>
            <a:r>
              <a:rPr lang="en-US" dirty="0" smtClean="0"/>
              <a:t>artorius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largest muscle of the quadriceps, for IM injections for children?</a:t>
            </a:r>
          </a:p>
          <a:p>
            <a:r>
              <a:rPr lang="en-US" dirty="0" err="1" smtClean="0"/>
              <a:t>Vastus</a:t>
            </a:r>
            <a:r>
              <a:rPr lang="en-US" dirty="0" smtClean="0"/>
              <a:t> </a:t>
            </a:r>
            <a:r>
              <a:rPr lang="en-US" dirty="0" err="1" smtClean="0"/>
              <a:t>lateralis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main muscle in the calf of the leg, this permits you to stand tiptoe?</a:t>
            </a:r>
          </a:p>
          <a:p>
            <a:r>
              <a:rPr lang="en-US" dirty="0" err="1" smtClean="0"/>
              <a:t>Gastrocnemius</a:t>
            </a:r>
            <a:endParaRPr lang="en-US" dirty="0" smtClean="0"/>
          </a:p>
          <a:p>
            <a:r>
              <a:rPr lang="en-US" dirty="0" smtClean="0"/>
              <a:t>Muscle of the forehead?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rontalis</a:t>
            </a:r>
            <a:r>
              <a:rPr lang="en-US" dirty="0" smtClean="0"/>
              <a:t>(frontal) muscles</a:t>
            </a:r>
          </a:p>
          <a:p>
            <a:r>
              <a:rPr lang="en-US" dirty="0" smtClean="0"/>
              <a:t>This muscles allows us to whistle, kiss, smile, grin?</a:t>
            </a:r>
          </a:p>
          <a:p>
            <a:r>
              <a:rPr lang="en-US" dirty="0" err="1" smtClean="0"/>
              <a:t>Obicularis</a:t>
            </a:r>
            <a:r>
              <a:rPr lang="en-US" dirty="0" smtClean="0"/>
              <a:t> </a:t>
            </a:r>
            <a:r>
              <a:rPr lang="en-US" dirty="0" err="1" smtClean="0"/>
              <a:t>oris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an injury to a muscle or tendon in which the muscle fibers tear as a result of overstretching?</a:t>
            </a:r>
          </a:p>
          <a:p>
            <a:r>
              <a:rPr lang="en-US" dirty="0" smtClean="0"/>
              <a:t>A </a:t>
            </a:r>
            <a:r>
              <a:rPr lang="en-US" dirty="0" smtClean="0"/>
              <a:t>strain</a:t>
            </a:r>
          </a:p>
          <a:p>
            <a:r>
              <a:rPr lang="en-US" dirty="0" smtClean="0"/>
              <a:t>Where is the hamstring located?</a:t>
            </a:r>
          </a:p>
          <a:p>
            <a:r>
              <a:rPr lang="en-US" dirty="0" smtClean="0"/>
              <a:t>Posterior thigh(femoral)</a:t>
            </a:r>
            <a:endParaRPr lang="en-US" dirty="0" smtClean="0"/>
          </a:p>
          <a:p>
            <a:r>
              <a:rPr lang="en-US" dirty="0" smtClean="0"/>
              <a:t>This is a painful inflammation of the tendon?</a:t>
            </a:r>
          </a:p>
          <a:p>
            <a:r>
              <a:rPr lang="en-US" dirty="0" smtClean="0"/>
              <a:t>Tendonitis</a:t>
            </a:r>
          </a:p>
          <a:p>
            <a:r>
              <a:rPr lang="en-US" dirty="0" smtClean="0"/>
              <a:t>This is inflammation of a forearm tendon, also called tennis elbow?</a:t>
            </a:r>
          </a:p>
          <a:p>
            <a:r>
              <a:rPr lang="en-US" dirty="0" err="1" smtClean="0"/>
              <a:t>Epicondylitis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427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ahastin2</dc:creator>
  <cp:lastModifiedBy>ahastin2</cp:lastModifiedBy>
  <cp:revision>28</cp:revision>
  <dcterms:created xsi:type="dcterms:W3CDTF">2011-11-26T20:45:36Z</dcterms:created>
  <dcterms:modified xsi:type="dcterms:W3CDTF">2014-01-03T03:44:36Z</dcterms:modified>
</cp:coreProperties>
</file>