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5F013-B405-42CB-A7EF-63BC118588C5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03511-EC89-46CF-9008-2B645EF23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03511-EC89-46CF-9008-2B645EF23F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5BB5-425B-4511-94CB-FCB7C3352877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E9122-A47D-477D-80B8-5F5DCD413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 Respiratory System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 err="1" smtClean="0"/>
              <a:t>aer</a:t>
            </a:r>
            <a:r>
              <a:rPr lang="en-US" dirty="0" smtClean="0"/>
              <a:t>/o                                                     air                                 </a:t>
            </a:r>
          </a:p>
          <a:p>
            <a:r>
              <a:rPr lang="en-US" dirty="0" err="1" smtClean="0"/>
              <a:t>bronch</a:t>
            </a:r>
            <a:r>
              <a:rPr lang="en-US" dirty="0" smtClean="0"/>
              <a:t>/o                                              bronchus</a:t>
            </a:r>
          </a:p>
          <a:p>
            <a:r>
              <a:rPr lang="en-US" dirty="0" err="1" smtClean="0"/>
              <a:t>bronchiol</a:t>
            </a:r>
            <a:r>
              <a:rPr lang="en-US" dirty="0" smtClean="0"/>
              <a:t>/o                                          bronchioles                              </a:t>
            </a:r>
          </a:p>
          <a:p>
            <a:r>
              <a:rPr lang="en-US" dirty="0" err="1" smtClean="0"/>
              <a:t>laryng</a:t>
            </a:r>
            <a:r>
              <a:rPr lang="en-US" dirty="0" smtClean="0"/>
              <a:t>/o                                                larynx (voice box)</a:t>
            </a:r>
          </a:p>
          <a:p>
            <a:r>
              <a:rPr lang="en-US" dirty="0" smtClean="0"/>
              <a:t>lob/o                                                     lobes</a:t>
            </a:r>
          </a:p>
          <a:p>
            <a:r>
              <a:rPr lang="en-US" dirty="0" err="1" smtClean="0"/>
              <a:t>muc</a:t>
            </a:r>
            <a:r>
              <a:rPr lang="en-US" dirty="0" smtClean="0"/>
              <a:t>/o                                                   mucus</a:t>
            </a:r>
          </a:p>
          <a:p>
            <a:r>
              <a:rPr lang="en-US" dirty="0" err="1" smtClean="0"/>
              <a:t>nas</a:t>
            </a:r>
            <a:r>
              <a:rPr lang="en-US" dirty="0" smtClean="0"/>
              <a:t>/o                                                     nose</a:t>
            </a:r>
          </a:p>
          <a:p>
            <a:r>
              <a:rPr lang="en-US" dirty="0" err="1" smtClean="0"/>
              <a:t>rhin</a:t>
            </a:r>
            <a:r>
              <a:rPr lang="en-US" dirty="0" smtClean="0"/>
              <a:t>/o                                                    nose                                                     </a:t>
            </a:r>
          </a:p>
          <a:p>
            <a:r>
              <a:rPr lang="en-US" dirty="0" smtClean="0"/>
              <a:t>ox/o                                                       oxygen</a:t>
            </a:r>
          </a:p>
          <a:p>
            <a:r>
              <a:rPr lang="en-US" dirty="0" err="1"/>
              <a:t>e</a:t>
            </a:r>
            <a:r>
              <a:rPr lang="en-US" dirty="0" err="1" smtClean="0"/>
              <a:t>ctasis</a:t>
            </a:r>
            <a:r>
              <a:rPr lang="en-US" dirty="0" smtClean="0"/>
              <a:t>                                            dilation, widening, enlarging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 err="1" smtClean="0"/>
              <a:t>pharyng</a:t>
            </a:r>
            <a:r>
              <a:rPr lang="en-US" dirty="0" smtClean="0"/>
              <a:t>/o                                             pharynx</a:t>
            </a:r>
          </a:p>
          <a:p>
            <a:r>
              <a:rPr lang="en-US" dirty="0" err="1" smtClean="0"/>
              <a:t>pleur</a:t>
            </a:r>
            <a:r>
              <a:rPr lang="en-US" dirty="0" smtClean="0"/>
              <a:t>/o                                                   pleura</a:t>
            </a:r>
          </a:p>
          <a:p>
            <a:r>
              <a:rPr lang="en-US" dirty="0" err="1" smtClean="0"/>
              <a:t>pneum</a:t>
            </a:r>
            <a:r>
              <a:rPr lang="en-US" dirty="0" smtClean="0"/>
              <a:t>/o                                                lung/air</a:t>
            </a:r>
          </a:p>
          <a:p>
            <a:r>
              <a:rPr lang="en-US" dirty="0" err="1" smtClean="0"/>
              <a:t>pulmon</a:t>
            </a:r>
            <a:r>
              <a:rPr lang="en-US" dirty="0" smtClean="0"/>
              <a:t>/o                                               lung</a:t>
            </a:r>
          </a:p>
          <a:p>
            <a:r>
              <a:rPr lang="en-US" dirty="0" smtClean="0"/>
              <a:t>sinus/o                                                    sinus(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spir</a:t>
            </a:r>
            <a:r>
              <a:rPr lang="en-US" dirty="0" smtClean="0"/>
              <a:t>/o                                                       to breath</a:t>
            </a:r>
          </a:p>
          <a:p>
            <a:r>
              <a:rPr lang="en-US" dirty="0" err="1" smtClean="0"/>
              <a:t>tonsill</a:t>
            </a:r>
            <a:r>
              <a:rPr lang="en-US" dirty="0" smtClean="0"/>
              <a:t>/o                                                   tonsil(s)</a:t>
            </a:r>
          </a:p>
          <a:p>
            <a:r>
              <a:rPr lang="en-US" dirty="0" err="1" smtClean="0"/>
              <a:t>trache</a:t>
            </a:r>
            <a:r>
              <a:rPr lang="en-US" dirty="0" smtClean="0"/>
              <a:t>/o                                                   trachea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adenoid/o                                    adenoids</a:t>
            </a:r>
            <a:endParaRPr lang="en-US" dirty="0"/>
          </a:p>
          <a:p>
            <a:r>
              <a:rPr lang="en-US" dirty="0" err="1" smtClean="0"/>
              <a:t>alveol</a:t>
            </a:r>
            <a:r>
              <a:rPr lang="en-US" dirty="0" smtClean="0"/>
              <a:t>/o                                        alveolus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smtClean="0"/>
              <a:t>thorax                                          chest</a:t>
            </a:r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ndo</a:t>
            </a:r>
            <a:r>
              <a:rPr lang="en-US" dirty="0" smtClean="0"/>
              <a:t>                                              within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 smtClean="0"/>
              <a:t>algia</a:t>
            </a:r>
            <a:r>
              <a:rPr lang="en-US" dirty="0" smtClean="0"/>
              <a:t>                                              pain</a:t>
            </a:r>
            <a:endParaRPr lang="en-US" dirty="0"/>
          </a:p>
          <a:p>
            <a:r>
              <a:rPr lang="en-US" dirty="0" err="1" smtClean="0"/>
              <a:t>py</a:t>
            </a:r>
            <a:r>
              <a:rPr lang="en-US" dirty="0" smtClean="0"/>
              <a:t>/o                                                pus</a:t>
            </a:r>
            <a:endParaRPr lang="en-US" dirty="0"/>
          </a:p>
          <a:p>
            <a:r>
              <a:rPr lang="en-US" dirty="0" err="1" smtClean="0"/>
              <a:t>sept</a:t>
            </a:r>
            <a:r>
              <a:rPr lang="en-US" dirty="0" smtClean="0"/>
              <a:t>/o                             septum </a:t>
            </a:r>
            <a:r>
              <a:rPr lang="en-US" dirty="0"/>
              <a:t>(wall off, fence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phon</a:t>
            </a:r>
            <a:r>
              <a:rPr lang="en-US" dirty="0" smtClean="0"/>
              <a:t>/o                                          sound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rrhagia</a:t>
            </a:r>
            <a:r>
              <a:rPr lang="en-US" dirty="0" smtClean="0"/>
              <a:t>                                bursting </a:t>
            </a:r>
            <a:r>
              <a:rPr lang="en-US" dirty="0"/>
              <a:t>forth (of blood)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Bronchitis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ronch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/>
          </a:p>
          <a:p>
            <a:r>
              <a:rPr lang="en-US" dirty="0" smtClean="0"/>
              <a:t>inflammation </a:t>
            </a:r>
            <a:r>
              <a:rPr lang="en-US" dirty="0"/>
              <a:t>of the </a:t>
            </a:r>
            <a:r>
              <a:rPr lang="en-US" dirty="0" smtClean="0"/>
              <a:t>bronchi</a:t>
            </a:r>
          </a:p>
          <a:p>
            <a:r>
              <a:rPr lang="en-US" dirty="0" err="1" smtClean="0"/>
              <a:t>Hemothorax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em/o/thorax</a:t>
            </a:r>
          </a:p>
          <a:p>
            <a:r>
              <a:rPr lang="en-US" dirty="0" smtClean="0"/>
              <a:t>blood </a:t>
            </a:r>
            <a:r>
              <a:rPr lang="en-US" dirty="0"/>
              <a:t>in the </a:t>
            </a:r>
            <a:r>
              <a:rPr lang="en-US" dirty="0" smtClean="0"/>
              <a:t>chest</a:t>
            </a:r>
          </a:p>
          <a:p>
            <a:r>
              <a:rPr lang="en-US" dirty="0" err="1" smtClean="0"/>
              <a:t>Pharyngoplasty</a:t>
            </a:r>
            <a:endParaRPr lang="en-US" dirty="0" smtClean="0"/>
          </a:p>
          <a:p>
            <a:r>
              <a:rPr lang="en-US" dirty="0" err="1" smtClean="0"/>
              <a:t>Pharyng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/>
              <a:t>surgical repair of the </a:t>
            </a:r>
            <a:r>
              <a:rPr lang="en-US" dirty="0" smtClean="0"/>
              <a:t>pharynx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aryngoplegia</a:t>
            </a:r>
            <a:endParaRPr lang="en-US" dirty="0" smtClean="0"/>
          </a:p>
          <a:p>
            <a:r>
              <a:rPr lang="en-US" dirty="0" err="1" smtClean="0"/>
              <a:t>Laryng</a:t>
            </a:r>
            <a:r>
              <a:rPr lang="en-US" dirty="0" smtClean="0"/>
              <a:t>/o/</a:t>
            </a:r>
            <a:r>
              <a:rPr lang="en-US" dirty="0" err="1" smtClean="0"/>
              <a:t>plegia</a:t>
            </a:r>
            <a:endParaRPr lang="en-US" dirty="0" smtClean="0"/>
          </a:p>
          <a:p>
            <a:r>
              <a:rPr lang="en-US" dirty="0"/>
              <a:t>paralysis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larynx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Dysphonia</a:t>
            </a:r>
            <a:endParaRPr lang="en-US" dirty="0" smtClean="0"/>
          </a:p>
          <a:p>
            <a:r>
              <a:rPr lang="en-US" dirty="0" err="1" smtClean="0"/>
              <a:t>Dys</a:t>
            </a:r>
            <a:r>
              <a:rPr lang="en-US" dirty="0" smtClean="0"/>
              <a:t>/</a:t>
            </a:r>
            <a:r>
              <a:rPr lang="en-US" dirty="0" err="1" smtClean="0"/>
              <a:t>phonia</a:t>
            </a:r>
            <a:endParaRPr lang="en-US" dirty="0" smtClean="0"/>
          </a:p>
          <a:p>
            <a:r>
              <a:rPr lang="en-US" dirty="0" smtClean="0"/>
              <a:t>loss </a:t>
            </a:r>
            <a:r>
              <a:rPr lang="en-US" dirty="0"/>
              <a:t>of </a:t>
            </a:r>
            <a:r>
              <a:rPr lang="en-US" dirty="0" smtClean="0"/>
              <a:t>voice</a:t>
            </a:r>
          </a:p>
          <a:p>
            <a:r>
              <a:rPr lang="en-US" dirty="0" smtClean="0"/>
              <a:t>Apnea</a:t>
            </a:r>
          </a:p>
          <a:p>
            <a:r>
              <a:rPr lang="en-US" dirty="0" smtClean="0"/>
              <a:t>A/</a:t>
            </a:r>
            <a:r>
              <a:rPr lang="en-US" dirty="0" err="1" smtClean="0"/>
              <a:t>pnea</a:t>
            </a:r>
            <a:endParaRPr lang="en-US" dirty="0" smtClean="0"/>
          </a:p>
          <a:p>
            <a:r>
              <a:rPr lang="en-US" dirty="0"/>
              <a:t>absence </a:t>
            </a:r>
            <a:r>
              <a:rPr lang="en-US" dirty="0" smtClean="0"/>
              <a:t>of respiration</a:t>
            </a:r>
          </a:p>
          <a:p>
            <a:r>
              <a:rPr lang="en-US" dirty="0" err="1" smtClean="0"/>
              <a:t>Bronchiectasis</a:t>
            </a:r>
            <a:endParaRPr lang="en-US" dirty="0" smtClean="0"/>
          </a:p>
          <a:p>
            <a:r>
              <a:rPr lang="en-US" dirty="0" smtClean="0"/>
              <a:t>Bronchi/</a:t>
            </a:r>
            <a:r>
              <a:rPr lang="en-US" dirty="0" err="1" smtClean="0"/>
              <a:t>ectasis</a:t>
            </a:r>
            <a:endParaRPr lang="en-US" dirty="0" smtClean="0"/>
          </a:p>
          <a:p>
            <a:r>
              <a:rPr lang="en-US" dirty="0" smtClean="0"/>
              <a:t>Enlargement (dilation) </a:t>
            </a:r>
            <a:r>
              <a:rPr lang="en-US" dirty="0"/>
              <a:t>the bronchi</a:t>
            </a:r>
            <a:endParaRPr lang="en-US" dirty="0" smtClean="0"/>
          </a:p>
          <a:p>
            <a:r>
              <a:rPr lang="en-US" dirty="0" err="1" smtClean="0"/>
              <a:t>Pleuralgia</a:t>
            </a:r>
            <a:endParaRPr lang="en-US" dirty="0" smtClean="0"/>
          </a:p>
          <a:p>
            <a:r>
              <a:rPr lang="en-US" dirty="0" err="1" smtClean="0"/>
              <a:t>Pleur</a:t>
            </a:r>
            <a:r>
              <a:rPr lang="en-US" dirty="0" smtClean="0"/>
              <a:t>/</a:t>
            </a:r>
            <a:r>
              <a:rPr lang="en-US" dirty="0" err="1" smtClean="0"/>
              <a:t>algia</a:t>
            </a:r>
            <a:endParaRPr lang="en-US" dirty="0" smtClean="0"/>
          </a:p>
          <a:p>
            <a:r>
              <a:rPr lang="en-US" dirty="0"/>
              <a:t>Pain in </a:t>
            </a:r>
            <a:r>
              <a:rPr lang="en-US" dirty="0" smtClean="0"/>
              <a:t>the pleura</a:t>
            </a:r>
          </a:p>
          <a:p>
            <a:r>
              <a:rPr lang="en-US" dirty="0" err="1" smtClean="0"/>
              <a:t>Bronchoscopy</a:t>
            </a:r>
            <a:endParaRPr lang="en-US" dirty="0" smtClean="0"/>
          </a:p>
          <a:p>
            <a:r>
              <a:rPr lang="en-US" dirty="0" err="1" smtClean="0"/>
              <a:t>Bronch</a:t>
            </a:r>
            <a:r>
              <a:rPr lang="en-US" dirty="0" smtClean="0"/>
              <a:t>/o/</a:t>
            </a:r>
            <a:r>
              <a:rPr lang="en-US" dirty="0" err="1" smtClean="0"/>
              <a:t>scopy</a:t>
            </a:r>
            <a:endParaRPr lang="en-US" dirty="0" smtClean="0"/>
          </a:p>
          <a:p>
            <a:r>
              <a:rPr lang="en-US" dirty="0"/>
              <a:t>examination t</a:t>
            </a:r>
            <a:r>
              <a:rPr lang="en-US" dirty="0" smtClean="0"/>
              <a:t>o </a:t>
            </a:r>
            <a:r>
              <a:rPr lang="en-US" dirty="0"/>
              <a:t>look into the bronchial tree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Laryngitis</a:t>
            </a:r>
          </a:p>
          <a:p>
            <a:r>
              <a:rPr lang="en-US" dirty="0" err="1" smtClean="0"/>
              <a:t>Laryng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/>
          </a:p>
          <a:p>
            <a:r>
              <a:rPr lang="en-US" dirty="0" smtClean="0"/>
              <a:t>inflammation </a:t>
            </a:r>
            <a:r>
              <a:rPr lang="en-US" dirty="0"/>
              <a:t>of the </a:t>
            </a:r>
            <a:r>
              <a:rPr lang="en-US" dirty="0" smtClean="0"/>
              <a:t>larynx</a:t>
            </a:r>
          </a:p>
          <a:p>
            <a:pPr fontAlgn="ctr"/>
            <a:r>
              <a:rPr lang="en-US" dirty="0" err="1" smtClean="0"/>
              <a:t>Laryngotracheobronchitis</a:t>
            </a:r>
            <a:endParaRPr lang="en-US" dirty="0" smtClean="0"/>
          </a:p>
          <a:p>
            <a:pPr fontAlgn="ctr"/>
            <a:r>
              <a:rPr lang="en-US" dirty="0" err="1" smtClean="0"/>
              <a:t>Laryng</a:t>
            </a:r>
            <a:r>
              <a:rPr lang="en-US" dirty="0" smtClean="0"/>
              <a:t>/o/</a:t>
            </a:r>
            <a:r>
              <a:rPr lang="en-US" dirty="0" err="1" smtClean="0"/>
              <a:t>trache</a:t>
            </a:r>
            <a:r>
              <a:rPr lang="en-US" dirty="0" smtClean="0"/>
              <a:t>/o/</a:t>
            </a:r>
            <a:r>
              <a:rPr lang="en-US" dirty="0" err="1" smtClean="0"/>
              <a:t>bronch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/>
          </a:p>
          <a:p>
            <a:pPr fontAlgn="ctr"/>
            <a:r>
              <a:rPr lang="en-US" dirty="0" smtClean="0"/>
              <a:t>inflammation </a:t>
            </a:r>
            <a:r>
              <a:rPr lang="en-US" dirty="0"/>
              <a:t>of the larynx, trachea, and bronchi (acute form is called croup)</a:t>
            </a:r>
          </a:p>
          <a:p>
            <a:r>
              <a:rPr lang="en-US" dirty="0" err="1" smtClean="0"/>
              <a:t>Pneumatocele</a:t>
            </a:r>
            <a:endParaRPr lang="en-US" dirty="0" smtClean="0"/>
          </a:p>
          <a:p>
            <a:r>
              <a:rPr lang="en-US" dirty="0" err="1" smtClean="0"/>
              <a:t>Pneumat</a:t>
            </a:r>
            <a:r>
              <a:rPr lang="en-US" dirty="0" smtClean="0"/>
              <a:t>/o/</a:t>
            </a:r>
            <a:r>
              <a:rPr lang="en-US" dirty="0" err="1" smtClean="0"/>
              <a:t>cele</a:t>
            </a:r>
            <a:endParaRPr lang="en-US" dirty="0"/>
          </a:p>
          <a:p>
            <a:r>
              <a:rPr lang="en-US" dirty="0" smtClean="0"/>
              <a:t>hernia </a:t>
            </a:r>
            <a:r>
              <a:rPr lang="en-US" dirty="0"/>
              <a:t>of the </a:t>
            </a:r>
            <a:r>
              <a:rPr lang="en-US" dirty="0" smtClean="0"/>
              <a:t>lung</a:t>
            </a:r>
          </a:p>
          <a:p>
            <a:r>
              <a:rPr lang="en-US" dirty="0" err="1" smtClean="0"/>
              <a:t>Rhinomycosis</a:t>
            </a:r>
            <a:endParaRPr lang="en-US" dirty="0" smtClean="0"/>
          </a:p>
          <a:p>
            <a:r>
              <a:rPr lang="en-US" dirty="0" err="1" smtClean="0"/>
              <a:t>Rhin</a:t>
            </a:r>
            <a:r>
              <a:rPr lang="en-US" dirty="0" smtClean="0"/>
              <a:t>/o/</a:t>
            </a:r>
            <a:r>
              <a:rPr lang="en-US" dirty="0" err="1" smtClean="0"/>
              <a:t>myc</a:t>
            </a:r>
            <a:r>
              <a:rPr lang="en-US" dirty="0" smtClean="0"/>
              <a:t>/</a:t>
            </a:r>
            <a:r>
              <a:rPr lang="en-US" dirty="0" err="1" smtClean="0"/>
              <a:t>osis</a:t>
            </a:r>
            <a:endParaRPr lang="en-US" dirty="0"/>
          </a:p>
          <a:p>
            <a:r>
              <a:rPr lang="en-US" dirty="0" smtClean="0"/>
              <a:t>abnormal </a:t>
            </a:r>
            <a:r>
              <a:rPr lang="en-US" dirty="0"/>
              <a:t>condition of fungus in the nose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fontAlgn="ctr"/>
            <a:r>
              <a:rPr lang="en-US" dirty="0" err="1" smtClean="0"/>
              <a:t>Rhinorrhagia</a:t>
            </a:r>
            <a:endParaRPr lang="en-US" dirty="0" smtClean="0"/>
          </a:p>
          <a:p>
            <a:pPr fontAlgn="ctr"/>
            <a:r>
              <a:rPr lang="en-US" dirty="0" err="1" smtClean="0"/>
              <a:t>Rhin</a:t>
            </a:r>
            <a:r>
              <a:rPr lang="en-US" dirty="0" smtClean="0"/>
              <a:t>/o/</a:t>
            </a:r>
            <a:r>
              <a:rPr lang="en-US" dirty="0" err="1" smtClean="0"/>
              <a:t>rrhagia</a:t>
            </a:r>
            <a:endParaRPr lang="en-US" dirty="0"/>
          </a:p>
          <a:p>
            <a:pPr fontAlgn="ctr"/>
            <a:r>
              <a:rPr lang="en-US" dirty="0" smtClean="0"/>
              <a:t>rapid </a:t>
            </a:r>
            <a:r>
              <a:rPr lang="en-US" dirty="0"/>
              <a:t>flow of blood from the nose (also called </a:t>
            </a:r>
            <a:r>
              <a:rPr lang="en-US" dirty="0" err="1"/>
              <a:t>epistaxis</a:t>
            </a:r>
            <a:r>
              <a:rPr lang="en-US" dirty="0"/>
              <a:t>)</a:t>
            </a:r>
          </a:p>
          <a:p>
            <a:r>
              <a:rPr lang="en-US" dirty="0" err="1" smtClean="0"/>
              <a:t>Thoracalgia</a:t>
            </a:r>
            <a:endParaRPr lang="en-US" dirty="0" smtClean="0"/>
          </a:p>
          <a:p>
            <a:r>
              <a:rPr lang="en-US" dirty="0" err="1" smtClean="0"/>
              <a:t>Thorac</a:t>
            </a:r>
            <a:r>
              <a:rPr lang="en-US" dirty="0" smtClean="0"/>
              <a:t>/</a:t>
            </a:r>
            <a:r>
              <a:rPr lang="en-US" dirty="0" err="1" smtClean="0"/>
              <a:t>algia</a:t>
            </a:r>
            <a:endParaRPr lang="en-US" dirty="0"/>
          </a:p>
          <a:p>
            <a:r>
              <a:rPr lang="en-US" dirty="0" smtClean="0"/>
              <a:t>pain </a:t>
            </a:r>
            <a:r>
              <a:rPr lang="en-US" dirty="0"/>
              <a:t>in the chest</a:t>
            </a:r>
          </a:p>
          <a:p>
            <a:r>
              <a:rPr lang="en-US" dirty="0" err="1" smtClean="0"/>
              <a:t>Tracheostenosis</a:t>
            </a:r>
            <a:endParaRPr lang="en-US" dirty="0" smtClean="0"/>
          </a:p>
          <a:p>
            <a:r>
              <a:rPr lang="en-US" dirty="0" err="1" smtClean="0"/>
              <a:t>Trache</a:t>
            </a:r>
            <a:r>
              <a:rPr lang="en-US" dirty="0" smtClean="0"/>
              <a:t>/o/</a:t>
            </a:r>
            <a:r>
              <a:rPr lang="en-US" dirty="0" err="1" smtClean="0"/>
              <a:t>stenosis</a:t>
            </a:r>
            <a:endParaRPr lang="en-US" dirty="0"/>
          </a:p>
          <a:p>
            <a:r>
              <a:rPr lang="en-US" dirty="0"/>
              <a:t>narrowing of the trachea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230</Words>
  <Application>Microsoft Office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ahastin2</dc:creator>
  <cp:lastModifiedBy>ahastin2</cp:lastModifiedBy>
  <cp:revision>14</cp:revision>
  <dcterms:created xsi:type="dcterms:W3CDTF">2012-01-09T00:38:57Z</dcterms:created>
  <dcterms:modified xsi:type="dcterms:W3CDTF">2012-12-10T19:51:02Z</dcterms:modified>
</cp:coreProperties>
</file>