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CA26-2558-4D7D-B27E-0A613A07B5BB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4D7D-1318-4F7B-9EFC-A371DA0EB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CA26-2558-4D7D-B27E-0A613A07B5BB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4D7D-1318-4F7B-9EFC-A371DA0EB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CA26-2558-4D7D-B27E-0A613A07B5BB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4D7D-1318-4F7B-9EFC-A371DA0EB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CA26-2558-4D7D-B27E-0A613A07B5BB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4D7D-1318-4F7B-9EFC-A371DA0EB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CA26-2558-4D7D-B27E-0A613A07B5BB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4D7D-1318-4F7B-9EFC-A371DA0EB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CA26-2558-4D7D-B27E-0A613A07B5BB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4D7D-1318-4F7B-9EFC-A371DA0EB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CA26-2558-4D7D-B27E-0A613A07B5BB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4D7D-1318-4F7B-9EFC-A371DA0EB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CA26-2558-4D7D-B27E-0A613A07B5BB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4D7D-1318-4F7B-9EFC-A371DA0EB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CA26-2558-4D7D-B27E-0A613A07B5BB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4D7D-1318-4F7B-9EFC-A371DA0EB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CA26-2558-4D7D-B27E-0A613A07B5BB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4D7D-1318-4F7B-9EFC-A371DA0EB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CA26-2558-4D7D-B27E-0A613A07B5BB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4D7D-1318-4F7B-9EFC-A371DA0EB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3CA26-2558-4D7D-B27E-0A613A07B5BB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A4D7D-1318-4F7B-9EFC-A371DA0EB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Respiratory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Review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This communicable </a:t>
            </a:r>
            <a:r>
              <a:rPr lang="en-US" dirty="0" smtClean="0"/>
              <a:t>disease is characterized by nodular lesions and patchy infiltration of lung tissue, </a:t>
            </a:r>
            <a:r>
              <a:rPr lang="en-US" dirty="0" smtClean="0"/>
              <a:t>but may spread to other organs, you can get this by breathing in air droplets from a cough or sneeze of an infected person?</a:t>
            </a:r>
          </a:p>
          <a:p>
            <a:r>
              <a:rPr lang="en-US" dirty="0" smtClean="0"/>
              <a:t>Tuberculosis(TB)</a:t>
            </a:r>
          </a:p>
          <a:p>
            <a:r>
              <a:rPr lang="en-US" dirty="0" smtClean="0"/>
              <a:t>This </a:t>
            </a:r>
            <a:r>
              <a:rPr lang="en-US" dirty="0" smtClean="0"/>
              <a:t>is a disease of the upper respiratory system, considered a bacterial infection, associated with a persistent  cough for 10 or more days?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dirty="0" err="1" smtClean="0"/>
              <a:t>Pertussis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small electrical </a:t>
            </a:r>
            <a:r>
              <a:rPr lang="en-US" dirty="0" smtClean="0"/>
              <a:t>device </a:t>
            </a:r>
            <a:r>
              <a:rPr lang="en-US" dirty="0"/>
              <a:t>that fits on the end of the index finger and determines oxygen content in the </a:t>
            </a:r>
            <a:r>
              <a:rPr lang="en-US" dirty="0" smtClean="0"/>
              <a:t>blood?</a:t>
            </a:r>
          </a:p>
          <a:p>
            <a:r>
              <a:rPr lang="en-US" dirty="0" smtClean="0"/>
              <a:t>Pulse-</a:t>
            </a:r>
            <a:r>
              <a:rPr lang="en-US" dirty="0" err="1" smtClean="0"/>
              <a:t>oximetry</a:t>
            </a:r>
            <a:endParaRPr lang="en-US" dirty="0" smtClean="0"/>
          </a:p>
          <a:p>
            <a:r>
              <a:rPr lang="en-US" dirty="0" smtClean="0"/>
              <a:t>Define cystic fibrosis?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auses </a:t>
            </a:r>
            <a:r>
              <a:rPr lang="en-US" dirty="0"/>
              <a:t>thick, sticky mucus to build up in the lungs, digestive tract, and other areas of the </a:t>
            </a:r>
            <a:r>
              <a:rPr lang="en-US" dirty="0" smtClean="0"/>
              <a:t>body, this is a </a:t>
            </a:r>
            <a:r>
              <a:rPr lang="en-US" dirty="0"/>
              <a:t>genetic </a:t>
            </a:r>
            <a:r>
              <a:rPr lang="en-US" dirty="0" smtClean="0"/>
              <a:t>disorder in children</a:t>
            </a:r>
          </a:p>
          <a:p>
            <a:r>
              <a:rPr lang="en-US" dirty="0" smtClean="0"/>
              <a:t>This condition is an acute respiratory syndrome in infants and children characterized by a barking cough?</a:t>
            </a:r>
          </a:p>
          <a:p>
            <a:r>
              <a:rPr lang="en-US" dirty="0" smtClean="0"/>
              <a:t>Croup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</a:t>
            </a:r>
            <a:r>
              <a:rPr lang="en-US" dirty="0" smtClean="0"/>
              <a:t>xygen(O2) is provided continuously by?</a:t>
            </a:r>
          </a:p>
          <a:p>
            <a:r>
              <a:rPr lang="en-US" dirty="0" smtClean="0"/>
              <a:t>Plants</a:t>
            </a:r>
          </a:p>
          <a:p>
            <a:r>
              <a:rPr lang="en-US" dirty="0" smtClean="0"/>
              <a:t>It only takes how many minutes to cause brain damage after oxygen intake ceases?</a:t>
            </a:r>
          </a:p>
          <a:p>
            <a:r>
              <a:rPr lang="en-US" dirty="0" smtClean="0"/>
              <a:t>4 to 6</a:t>
            </a:r>
          </a:p>
          <a:p>
            <a:r>
              <a:rPr lang="en-US" dirty="0" smtClean="0"/>
              <a:t>This is the exchange of gases within the cells of all the body organs and tissue?</a:t>
            </a:r>
          </a:p>
          <a:p>
            <a:r>
              <a:rPr lang="en-US" dirty="0" smtClean="0"/>
              <a:t>Internal exchange</a:t>
            </a:r>
          </a:p>
          <a:p>
            <a:r>
              <a:rPr lang="en-US" dirty="0" smtClean="0"/>
              <a:t>The nose is divided by a wall called the? </a:t>
            </a:r>
          </a:p>
          <a:p>
            <a:r>
              <a:rPr lang="en-US" dirty="0" smtClean="0"/>
              <a:t>Septum</a:t>
            </a:r>
          </a:p>
          <a:p>
            <a:r>
              <a:rPr lang="en-US" dirty="0" smtClean="0"/>
              <a:t> Inside the nostrils are hairs called?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Cilia</a:t>
            </a:r>
          </a:p>
          <a:p>
            <a:r>
              <a:rPr lang="en-US" dirty="0" smtClean="0"/>
              <a:t>Which anatomy cavity protects the structures of the chest?</a:t>
            </a:r>
            <a:endParaRPr lang="en-US" dirty="0" smtClean="0"/>
          </a:p>
          <a:p>
            <a:r>
              <a:rPr lang="en-US" dirty="0" smtClean="0"/>
              <a:t>Thoracic cavity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Which </a:t>
            </a:r>
            <a:r>
              <a:rPr lang="en-US" dirty="0"/>
              <a:t>structure carries both food and air</a:t>
            </a:r>
            <a:r>
              <a:rPr lang="en-US" dirty="0" smtClean="0"/>
              <a:t>?</a:t>
            </a:r>
          </a:p>
          <a:p>
            <a:r>
              <a:rPr lang="en-US" dirty="0" smtClean="0"/>
              <a:t>Pharynx</a:t>
            </a:r>
          </a:p>
          <a:p>
            <a:r>
              <a:rPr lang="en-US" dirty="0"/>
              <a:t>What closes off the </a:t>
            </a:r>
            <a:r>
              <a:rPr lang="en-US" dirty="0" err="1" smtClean="0"/>
              <a:t>laryngopharynx</a:t>
            </a:r>
            <a:r>
              <a:rPr lang="en-US" dirty="0" smtClean="0"/>
              <a:t> </a:t>
            </a:r>
            <a:r>
              <a:rPr lang="en-US" dirty="0"/>
              <a:t>to prevent food from entering the trachea and lungs</a:t>
            </a:r>
            <a:r>
              <a:rPr lang="en-US" dirty="0" smtClean="0"/>
              <a:t>?</a:t>
            </a:r>
          </a:p>
          <a:p>
            <a:r>
              <a:rPr lang="en-US" dirty="0" smtClean="0"/>
              <a:t>Epiglottis</a:t>
            </a:r>
          </a:p>
          <a:p>
            <a:r>
              <a:rPr lang="en-US" dirty="0" smtClean="0"/>
              <a:t>Known as the voice box?</a:t>
            </a:r>
          </a:p>
          <a:p>
            <a:r>
              <a:rPr lang="en-US" dirty="0" smtClean="0"/>
              <a:t>Larynx</a:t>
            </a:r>
          </a:p>
          <a:p>
            <a:r>
              <a:rPr lang="en-US" dirty="0" smtClean="0"/>
              <a:t>This the largest cartilage in the larynx and known as the Adam’s apple?</a:t>
            </a:r>
            <a:r>
              <a:rPr lang="en-US" b="1" dirty="0" smtClean="0"/>
              <a:t> </a:t>
            </a:r>
          </a:p>
          <a:p>
            <a:r>
              <a:rPr lang="en-US" dirty="0"/>
              <a:t>T</a:t>
            </a:r>
            <a:r>
              <a:rPr lang="en-US" dirty="0" smtClean="0"/>
              <a:t>hyroid cartilage </a:t>
            </a:r>
          </a:p>
          <a:p>
            <a:r>
              <a:rPr lang="en-US" dirty="0" smtClean="0"/>
              <a:t>This is procedure done by making an external opening into the trachea, and inserting a tube to permit air to enter?</a:t>
            </a:r>
          </a:p>
          <a:p>
            <a:r>
              <a:rPr lang="en-US" dirty="0"/>
              <a:t>T</a:t>
            </a:r>
            <a:r>
              <a:rPr lang="en-US" dirty="0" smtClean="0"/>
              <a:t>racheotomy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This is commonly called the windpipe and extends from the neck?</a:t>
            </a:r>
          </a:p>
          <a:p>
            <a:r>
              <a:rPr lang="en-US" dirty="0" smtClean="0"/>
              <a:t>Trachea</a:t>
            </a:r>
          </a:p>
          <a:p>
            <a:r>
              <a:rPr lang="en-US" dirty="0" smtClean="0"/>
              <a:t>This divides into two sections from the trachea, called the right and left?</a:t>
            </a:r>
          </a:p>
          <a:p>
            <a:r>
              <a:rPr lang="en-US" dirty="0" smtClean="0"/>
              <a:t>Bronchi</a:t>
            </a:r>
          </a:p>
          <a:p>
            <a:r>
              <a:rPr lang="en-US" dirty="0" smtClean="0"/>
              <a:t>These tiny air passageways have walls of muscle cells and branch from the bronchi?</a:t>
            </a:r>
          </a:p>
          <a:p>
            <a:r>
              <a:rPr lang="en-US" dirty="0"/>
              <a:t>B</a:t>
            </a:r>
            <a:r>
              <a:rPr lang="en-US" dirty="0" smtClean="0"/>
              <a:t>ronchioles </a:t>
            </a:r>
          </a:p>
          <a:p>
            <a:r>
              <a:rPr lang="en-US" dirty="0" smtClean="0"/>
              <a:t>Each bronchiole  ends in a grape cluster of microscopic air sacs called?</a:t>
            </a:r>
          </a:p>
          <a:p>
            <a:r>
              <a:rPr lang="en-US" dirty="0" smtClean="0"/>
              <a:t>Alveoli</a:t>
            </a:r>
          </a:p>
          <a:p>
            <a:r>
              <a:rPr lang="en-US" dirty="0" smtClean="0"/>
              <a:t>Respiration is considered to be?</a:t>
            </a:r>
          </a:p>
          <a:p>
            <a:r>
              <a:rPr lang="en-US" dirty="0"/>
              <a:t>O</a:t>
            </a:r>
            <a:r>
              <a:rPr lang="en-US" dirty="0" smtClean="0"/>
              <a:t>ne inhalation and one expiration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right lung has how many lobes?</a:t>
            </a:r>
          </a:p>
          <a:p>
            <a:r>
              <a:rPr lang="en-US" dirty="0" smtClean="0"/>
              <a:t> Three lobes, upper, middle, and lower</a:t>
            </a:r>
          </a:p>
          <a:p>
            <a:r>
              <a:rPr lang="en-US" dirty="0" smtClean="0"/>
              <a:t>The left lung has how many lobes?</a:t>
            </a:r>
          </a:p>
          <a:p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wo lobes, upper and lower</a:t>
            </a:r>
          </a:p>
          <a:p>
            <a:r>
              <a:rPr lang="en-US" dirty="0" smtClean="0"/>
              <a:t>The degree of inflation depends on the presence of what this is a fatty molecule on the respiratory membrane?</a:t>
            </a:r>
          </a:p>
          <a:p>
            <a:r>
              <a:rPr lang="en-US" dirty="0" smtClean="0"/>
              <a:t>Surfactant</a:t>
            </a:r>
          </a:p>
          <a:p>
            <a:r>
              <a:rPr lang="en-US" dirty="0" smtClean="0"/>
              <a:t>This contains a lubricating fluid to prevent friction as the membranes rub together during respiration?</a:t>
            </a:r>
            <a:r>
              <a:rPr lang="en-US" b="1" dirty="0" smtClean="0"/>
              <a:t>  </a:t>
            </a:r>
          </a:p>
          <a:p>
            <a:r>
              <a:rPr lang="en-US" dirty="0"/>
              <a:t>P</a:t>
            </a:r>
            <a:r>
              <a:rPr lang="en-US" dirty="0" smtClean="0"/>
              <a:t>leural space </a:t>
            </a:r>
          </a:p>
          <a:p>
            <a:r>
              <a:rPr lang="en-US" dirty="0" smtClean="0"/>
              <a:t>This is the principle breathing muscle , and when it contracts , it produces a vacuum within the thoracic  cavity, causing air to be drawn in?</a:t>
            </a:r>
          </a:p>
          <a:p>
            <a:r>
              <a:rPr lang="en-US" dirty="0"/>
              <a:t>D</a:t>
            </a:r>
            <a:r>
              <a:rPr lang="en-US" dirty="0" smtClean="0"/>
              <a:t>iaphragm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This is a test(scope) to view the airways and bronchial tree</a:t>
            </a:r>
            <a:r>
              <a:rPr lang="en-US" b="1" dirty="0" smtClean="0"/>
              <a:t> </a:t>
            </a:r>
            <a:r>
              <a:rPr lang="en-US" dirty="0" smtClean="0"/>
              <a:t>to diagnose lung disease?</a:t>
            </a:r>
          </a:p>
          <a:p>
            <a:r>
              <a:rPr lang="en-US" dirty="0" err="1" smtClean="0"/>
              <a:t>Bronchoscopy</a:t>
            </a:r>
            <a:endParaRPr lang="en-US" dirty="0" smtClean="0"/>
          </a:p>
          <a:p>
            <a:r>
              <a:rPr lang="en-US" dirty="0" smtClean="0"/>
              <a:t>This a reaction to airborne allergens causing sneezing, watery nasal discharge, and congestion?</a:t>
            </a:r>
          </a:p>
          <a:p>
            <a:r>
              <a:rPr lang="en-US" dirty="0" smtClean="0"/>
              <a:t>Allergic Rhinitis </a:t>
            </a:r>
          </a:p>
          <a:p>
            <a:r>
              <a:rPr lang="en-US" dirty="0" smtClean="0"/>
              <a:t>This is a chronic disorder characterized by swelling, inflammation, and contrition of the bronchi and bronchioles, indication of wheezing?</a:t>
            </a:r>
          </a:p>
          <a:p>
            <a:r>
              <a:rPr lang="en-US" dirty="0" smtClean="0"/>
              <a:t>Asthma </a:t>
            </a:r>
          </a:p>
          <a:p>
            <a:r>
              <a:rPr lang="en-US" dirty="0"/>
              <a:t>T</a:t>
            </a:r>
            <a:r>
              <a:rPr lang="en-US" dirty="0" smtClean="0"/>
              <a:t>his can be an acute or chronic disease with inflammation of the bronchial walls with narrowing of the airways?</a:t>
            </a:r>
          </a:p>
          <a:p>
            <a:r>
              <a:rPr lang="en-US" dirty="0" smtClean="0"/>
              <a:t>Bronchitis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This is a disease which involves destruction of the lungs over time, </a:t>
            </a:r>
            <a:r>
              <a:rPr lang="en-US" dirty="0"/>
              <a:t>making you progressively more short of </a:t>
            </a:r>
            <a:r>
              <a:rPr lang="en-US" dirty="0" smtClean="0"/>
              <a:t>breath?</a:t>
            </a:r>
          </a:p>
          <a:p>
            <a:r>
              <a:rPr lang="en-US" dirty="0" smtClean="0"/>
              <a:t>Emphysema</a:t>
            </a:r>
          </a:p>
          <a:p>
            <a:r>
              <a:rPr lang="en-US" dirty="0" smtClean="0"/>
              <a:t>Medical term for a nosebleed?</a:t>
            </a:r>
          </a:p>
          <a:p>
            <a:r>
              <a:rPr lang="en-US" dirty="0" err="1" smtClean="0"/>
              <a:t>Epistaxis</a:t>
            </a:r>
            <a:endParaRPr lang="en-US" dirty="0" smtClean="0"/>
          </a:p>
          <a:p>
            <a:r>
              <a:rPr lang="en-US" dirty="0" smtClean="0"/>
              <a:t>This condition is a serious infection of the lungs in which the smallest bronchioles and alveoli fill with pus and other liquid?</a:t>
            </a:r>
          </a:p>
          <a:p>
            <a:r>
              <a:rPr lang="en-US" dirty="0" smtClean="0"/>
              <a:t>Pneumonia </a:t>
            </a:r>
          </a:p>
          <a:p>
            <a:r>
              <a:rPr lang="en-US" dirty="0"/>
              <a:t>T</a:t>
            </a:r>
            <a:r>
              <a:rPr lang="en-US" dirty="0" smtClean="0"/>
              <a:t>his is an accumulation of the air or gas in the pleural space causing the lung to collapse?</a:t>
            </a:r>
          </a:p>
          <a:p>
            <a:r>
              <a:rPr lang="en-US" dirty="0" err="1" smtClean="0"/>
              <a:t>Pneumothorax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This is inflammation of the lining of the lungs and chest (the pleura) that leads to chest pain (usually sharp) when you take a breath or cough?</a:t>
            </a:r>
          </a:p>
          <a:p>
            <a:r>
              <a:rPr lang="en-US" dirty="0" smtClean="0"/>
              <a:t>Pleurisy</a:t>
            </a:r>
          </a:p>
          <a:p>
            <a:r>
              <a:rPr lang="en-US" dirty="0"/>
              <a:t>T</a:t>
            </a:r>
            <a:r>
              <a:rPr lang="en-US" dirty="0" smtClean="0"/>
              <a:t>his is the presence of excess fluid in the plural space?</a:t>
            </a:r>
          </a:p>
          <a:p>
            <a:r>
              <a:rPr lang="en-US" dirty="0" smtClean="0"/>
              <a:t>Pleural Effusion </a:t>
            </a:r>
          </a:p>
          <a:p>
            <a:r>
              <a:rPr lang="en-US" dirty="0" smtClean="0"/>
              <a:t>This is a condition that  is characterized by the accumulation of fluid on the lungs?</a:t>
            </a:r>
          </a:p>
          <a:p>
            <a:r>
              <a:rPr lang="en-US" dirty="0" smtClean="0"/>
              <a:t>Pulmonary Edema</a:t>
            </a:r>
          </a:p>
          <a:p>
            <a:r>
              <a:rPr lang="en-US" dirty="0" smtClean="0"/>
              <a:t>This is </a:t>
            </a:r>
            <a:r>
              <a:rPr lang="en-US" dirty="0" smtClean="0"/>
              <a:t>a viral infection that attacks your respiratory </a:t>
            </a:r>
            <a:r>
              <a:rPr lang="en-US" dirty="0" smtClean="0"/>
              <a:t>system </a:t>
            </a:r>
            <a:r>
              <a:rPr lang="en-US" dirty="0" smtClean="0"/>
              <a:t>your nose, throat and </a:t>
            </a:r>
            <a:r>
              <a:rPr lang="en-US" dirty="0" smtClean="0"/>
              <a:t>lungs, </a:t>
            </a:r>
            <a:r>
              <a:rPr lang="en-US" dirty="0" smtClean="0"/>
              <a:t>causes fever, weakness, severe aches and pains, and breathing </a:t>
            </a:r>
            <a:r>
              <a:rPr lang="en-US" dirty="0" smtClean="0"/>
              <a:t>problems?</a:t>
            </a:r>
          </a:p>
          <a:p>
            <a:r>
              <a:rPr lang="en-US" dirty="0" smtClean="0"/>
              <a:t>Influenza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his is a mysterious condition that kills apparently healthy infants?</a:t>
            </a:r>
          </a:p>
          <a:p>
            <a:r>
              <a:rPr lang="en-US" dirty="0" smtClean="0"/>
              <a:t>Sudden Infant Death Syndrome(SIDS)</a:t>
            </a:r>
          </a:p>
          <a:p>
            <a:r>
              <a:rPr lang="en-US" dirty="0" smtClean="0"/>
              <a:t>List some links to a baby's increased risk of SIDS?</a:t>
            </a:r>
          </a:p>
          <a:p>
            <a:pPr>
              <a:buNone/>
            </a:pPr>
            <a:r>
              <a:rPr lang="en-US" dirty="0" smtClean="0"/>
              <a:t>-Placing a baby on their stomach</a:t>
            </a:r>
          </a:p>
          <a:p>
            <a:pPr fontAlgn="base">
              <a:buNone/>
            </a:pPr>
            <a:r>
              <a:rPr lang="en-US" dirty="0" smtClean="0"/>
              <a:t>-Sleeping in the same bed as their parents </a:t>
            </a:r>
          </a:p>
          <a:p>
            <a:pPr fontAlgn="base">
              <a:buNone/>
            </a:pPr>
            <a:r>
              <a:rPr lang="en-US" dirty="0" smtClean="0"/>
              <a:t>-Soft bedding in the crib</a:t>
            </a:r>
          </a:p>
          <a:p>
            <a:pPr fontAlgn="base">
              <a:buNone/>
            </a:pPr>
            <a:r>
              <a:rPr lang="en-US" dirty="0" smtClean="0"/>
              <a:t>-Multiple birth babies </a:t>
            </a:r>
          </a:p>
          <a:p>
            <a:pPr fontAlgn="base">
              <a:buNone/>
            </a:pPr>
            <a:r>
              <a:rPr lang="en-US" smtClean="0"/>
              <a:t>-Premature </a:t>
            </a:r>
            <a:r>
              <a:rPr lang="en-US" dirty="0" smtClean="0"/>
              <a:t>birth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751</Words>
  <Application>Microsoft Office PowerPoint</Application>
  <PresentationFormat>On-screen Show (4:3)</PresentationFormat>
  <Paragraphs>107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Respiratory System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</dc:title>
  <dc:creator>ahastin2</dc:creator>
  <cp:lastModifiedBy>ahastin2</cp:lastModifiedBy>
  <cp:revision>19</cp:revision>
  <dcterms:created xsi:type="dcterms:W3CDTF">2012-01-19T02:09:33Z</dcterms:created>
  <dcterms:modified xsi:type="dcterms:W3CDTF">2013-12-28T18:02:19Z</dcterms:modified>
</cp:coreProperties>
</file>