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59E4-2B75-4AEB-90F1-AB8383BC261C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0963-2C05-4CB1-B897-B04D72DE4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              </a:t>
            </a:r>
            <a:r>
              <a:rPr lang="en-US" u="sng" dirty="0" smtClean="0"/>
              <a:t>Definition</a:t>
            </a:r>
          </a:p>
          <a:p>
            <a:r>
              <a:rPr lang="en-US" dirty="0" err="1" smtClean="0"/>
              <a:t>aden</a:t>
            </a:r>
            <a:r>
              <a:rPr lang="en-US" dirty="0" smtClean="0"/>
              <a:t>/o                                                gland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ngi</a:t>
            </a:r>
            <a:r>
              <a:rPr lang="en-US" dirty="0" smtClean="0"/>
              <a:t>/o                                                 vessel    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ort</a:t>
            </a:r>
            <a:r>
              <a:rPr lang="en-US" dirty="0" smtClean="0"/>
              <a:t>/o                                                 aorta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rteri</a:t>
            </a:r>
            <a:r>
              <a:rPr lang="en-US" dirty="0" smtClean="0"/>
              <a:t>/o                                              artery</a:t>
            </a:r>
          </a:p>
          <a:p>
            <a:r>
              <a:rPr lang="en-US" dirty="0" err="1" smtClean="0"/>
              <a:t>atri</a:t>
            </a:r>
            <a:r>
              <a:rPr lang="en-US" dirty="0" smtClean="0"/>
              <a:t>/o                                                  atrium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ardi</a:t>
            </a:r>
            <a:r>
              <a:rPr lang="en-US" dirty="0" smtClean="0"/>
              <a:t>/o                                               heart</a:t>
            </a:r>
          </a:p>
          <a:p>
            <a:r>
              <a:rPr lang="en-US" dirty="0" err="1" smtClean="0"/>
              <a:t>erythr</a:t>
            </a:r>
            <a:r>
              <a:rPr lang="en-US" dirty="0" smtClean="0"/>
              <a:t>/o                                             red</a:t>
            </a:r>
          </a:p>
          <a:p>
            <a:r>
              <a:rPr lang="en-US" dirty="0" smtClean="0"/>
              <a:t>hem/o                                                blood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              </a:t>
            </a:r>
            <a:r>
              <a:rPr lang="en-US" u="sng" dirty="0" smtClean="0"/>
              <a:t>Definition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euk</a:t>
            </a:r>
            <a:r>
              <a:rPr lang="en-US" dirty="0" smtClean="0"/>
              <a:t>/o or </a:t>
            </a:r>
            <a:r>
              <a:rPr lang="en-US" dirty="0" err="1" smtClean="0"/>
              <a:t>leuc</a:t>
            </a:r>
            <a:r>
              <a:rPr lang="en-US" dirty="0" smtClean="0"/>
              <a:t>/o                                white</a:t>
            </a:r>
          </a:p>
          <a:p>
            <a:r>
              <a:rPr lang="en-US" dirty="0"/>
              <a:t>l</a:t>
            </a:r>
            <a:r>
              <a:rPr lang="en-US" dirty="0" smtClean="0"/>
              <a:t>ymph/o                                              lymph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hleb</a:t>
            </a:r>
            <a:r>
              <a:rPr lang="en-US" dirty="0" smtClean="0"/>
              <a:t>/o                                               vein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plen</a:t>
            </a:r>
            <a:r>
              <a:rPr lang="en-US" dirty="0" smtClean="0"/>
              <a:t>/o                                               spleen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thromb</a:t>
            </a:r>
            <a:r>
              <a:rPr lang="en-US" dirty="0" smtClean="0"/>
              <a:t>/o                                          clot</a:t>
            </a:r>
          </a:p>
          <a:p>
            <a:r>
              <a:rPr lang="en-US" dirty="0" err="1"/>
              <a:t>v</a:t>
            </a:r>
            <a:r>
              <a:rPr lang="en-US" dirty="0" err="1" smtClean="0"/>
              <a:t>entricul</a:t>
            </a:r>
            <a:r>
              <a:rPr lang="en-US" dirty="0" smtClean="0"/>
              <a:t>/o                                        ventricular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Leukocytes</a:t>
            </a:r>
          </a:p>
          <a:p>
            <a:r>
              <a:rPr lang="en-US" dirty="0" err="1" smtClean="0"/>
              <a:t>Leuk</a:t>
            </a:r>
            <a:r>
              <a:rPr lang="en-US" dirty="0" smtClean="0"/>
              <a:t>/o/</a:t>
            </a:r>
            <a:r>
              <a:rPr lang="en-US" dirty="0" err="1" smtClean="0"/>
              <a:t>cytes</a:t>
            </a:r>
            <a:endParaRPr lang="en-US" dirty="0" smtClean="0"/>
          </a:p>
          <a:p>
            <a:r>
              <a:rPr lang="en-US" dirty="0" smtClean="0"/>
              <a:t>White blood cells</a:t>
            </a:r>
          </a:p>
          <a:p>
            <a:r>
              <a:rPr lang="en-US" dirty="0" smtClean="0"/>
              <a:t>Atherosclerosis</a:t>
            </a:r>
          </a:p>
          <a:p>
            <a:r>
              <a:rPr lang="en-US" dirty="0" err="1" smtClean="0"/>
              <a:t>Ather</a:t>
            </a:r>
            <a:r>
              <a:rPr lang="en-US" dirty="0" smtClean="0"/>
              <a:t>/o/sclerosis</a:t>
            </a:r>
          </a:p>
          <a:p>
            <a:r>
              <a:rPr lang="en-US" dirty="0" smtClean="0"/>
              <a:t>Hardening of the arteries</a:t>
            </a:r>
          </a:p>
          <a:p>
            <a:r>
              <a:rPr lang="en-US" dirty="0" err="1" smtClean="0"/>
              <a:t>Carditis</a:t>
            </a:r>
            <a:endParaRPr lang="en-US" dirty="0" smtClean="0"/>
          </a:p>
          <a:p>
            <a:r>
              <a:rPr lang="en-US" dirty="0" smtClean="0"/>
              <a:t>Card/it is</a:t>
            </a:r>
          </a:p>
          <a:p>
            <a:r>
              <a:rPr lang="en-US" dirty="0" smtClean="0"/>
              <a:t>Inflammation of the heart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Phlebitis</a:t>
            </a:r>
          </a:p>
          <a:p>
            <a:r>
              <a:rPr lang="en-US" dirty="0" err="1" smtClean="0"/>
              <a:t>Phleb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a vein</a:t>
            </a:r>
          </a:p>
          <a:p>
            <a:r>
              <a:rPr lang="en-US" dirty="0" smtClean="0"/>
              <a:t>Angioplasty</a:t>
            </a:r>
          </a:p>
          <a:p>
            <a:r>
              <a:rPr lang="en-US" dirty="0" err="1" smtClean="0"/>
              <a:t>Angi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</a:t>
            </a:r>
            <a:r>
              <a:rPr lang="en-US" smtClean="0"/>
              <a:t>of a vessel</a:t>
            </a:r>
            <a:endParaRPr lang="en-US" dirty="0" smtClean="0"/>
          </a:p>
          <a:p>
            <a:r>
              <a:rPr lang="en-US" dirty="0" smtClean="0"/>
              <a:t>My/o/card/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heart muscle</a:t>
            </a:r>
          </a:p>
          <a:p>
            <a:r>
              <a:rPr lang="en-US" dirty="0" err="1" smtClean="0"/>
              <a:t>Peri</a:t>
            </a:r>
            <a:r>
              <a:rPr lang="en-US" dirty="0" smtClean="0"/>
              <a:t>/card/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tissue around the heart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Erythrocytes</a:t>
            </a:r>
          </a:p>
          <a:p>
            <a:r>
              <a:rPr lang="en-US" dirty="0" err="1" smtClean="0"/>
              <a:t>Erythr</a:t>
            </a:r>
            <a:r>
              <a:rPr lang="en-US" dirty="0" smtClean="0"/>
              <a:t>/o/</a:t>
            </a:r>
            <a:r>
              <a:rPr lang="en-US" dirty="0" err="1" smtClean="0"/>
              <a:t>cytes</a:t>
            </a:r>
            <a:endParaRPr lang="en-US" dirty="0" smtClean="0"/>
          </a:p>
          <a:p>
            <a:r>
              <a:rPr lang="en-US" dirty="0" smtClean="0"/>
              <a:t>Red blood cells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radycardia</a:t>
            </a:r>
            <a:endParaRPr lang="en-US" dirty="0" smtClean="0"/>
          </a:p>
          <a:p>
            <a:r>
              <a:rPr lang="en-US" dirty="0" smtClean="0"/>
              <a:t>Brady/</a:t>
            </a:r>
            <a:r>
              <a:rPr lang="en-US" dirty="0" err="1" smtClean="0"/>
              <a:t>cardia</a:t>
            </a:r>
            <a:endParaRPr lang="en-US" dirty="0" smtClean="0"/>
          </a:p>
          <a:p>
            <a:r>
              <a:rPr lang="en-US" dirty="0" smtClean="0"/>
              <a:t>Slow heart(under 60 BPM) </a:t>
            </a:r>
          </a:p>
          <a:p>
            <a:r>
              <a:rPr lang="en-US" dirty="0" smtClean="0"/>
              <a:t>Tachycardia</a:t>
            </a:r>
          </a:p>
          <a:p>
            <a:r>
              <a:rPr lang="en-US" dirty="0" err="1" smtClean="0"/>
              <a:t>Tachy</a:t>
            </a:r>
            <a:r>
              <a:rPr lang="en-US" dirty="0" smtClean="0"/>
              <a:t>/</a:t>
            </a:r>
            <a:r>
              <a:rPr lang="en-US" dirty="0" err="1" smtClean="0"/>
              <a:t>cardia</a:t>
            </a:r>
            <a:r>
              <a:rPr lang="en-US" dirty="0" smtClean="0"/>
              <a:t>(over 100 BPM)</a:t>
            </a:r>
          </a:p>
          <a:p>
            <a:r>
              <a:rPr lang="en-US" dirty="0" err="1" smtClean="0"/>
              <a:t>Endocardium</a:t>
            </a:r>
            <a:endParaRPr lang="en-US" dirty="0" smtClean="0"/>
          </a:p>
          <a:p>
            <a:r>
              <a:rPr lang="en-US" dirty="0" smtClean="0"/>
              <a:t>Endo/</a:t>
            </a:r>
            <a:r>
              <a:rPr lang="en-US" dirty="0" err="1" smtClean="0"/>
              <a:t>cardium</a:t>
            </a:r>
            <a:endParaRPr lang="en-US" dirty="0" smtClean="0"/>
          </a:p>
          <a:p>
            <a:r>
              <a:rPr lang="en-US" dirty="0" smtClean="0"/>
              <a:t>Inner lining of the heart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120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Medical Terminology </vt:lpstr>
      <vt:lpstr>Medical Terminology </vt:lpstr>
      <vt:lpstr>Medical Terminology </vt:lpstr>
      <vt:lpstr>Medical Terminology </vt:lpstr>
      <vt:lpstr>Medical Terminology </vt:lpstr>
      <vt:lpstr>Medical Terminology 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 </dc:title>
  <dc:creator>ahastin2</dc:creator>
  <cp:lastModifiedBy>ahastin2</cp:lastModifiedBy>
  <cp:revision>17</cp:revision>
  <dcterms:created xsi:type="dcterms:W3CDTF">2011-10-10T19:01:25Z</dcterms:created>
  <dcterms:modified xsi:type="dcterms:W3CDTF">2013-12-17T16:52:25Z</dcterms:modified>
</cp:coreProperties>
</file>