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2012-4130-406A-BE54-8B74648F24B6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FB94-010E-4D2D-829D-0A857395E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2012-4130-406A-BE54-8B74648F24B6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FB94-010E-4D2D-829D-0A857395E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2012-4130-406A-BE54-8B74648F24B6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FB94-010E-4D2D-829D-0A857395E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2012-4130-406A-BE54-8B74648F24B6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FB94-010E-4D2D-829D-0A857395E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2012-4130-406A-BE54-8B74648F24B6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FB94-010E-4D2D-829D-0A857395E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2012-4130-406A-BE54-8B74648F24B6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FB94-010E-4D2D-829D-0A857395E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2012-4130-406A-BE54-8B74648F24B6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FB94-010E-4D2D-829D-0A857395E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2012-4130-406A-BE54-8B74648F24B6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FB94-010E-4D2D-829D-0A857395E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2012-4130-406A-BE54-8B74648F24B6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FB94-010E-4D2D-829D-0A857395E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2012-4130-406A-BE54-8B74648F24B6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FB94-010E-4D2D-829D-0A857395E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2012-4130-406A-BE54-8B74648F24B6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FB94-010E-4D2D-829D-0A857395E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22012-4130-406A-BE54-8B74648F24B6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BFB94-010E-4D2D-829D-0A857395E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Medical Terminology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Integumentary</a:t>
            </a:r>
            <a:r>
              <a:rPr lang="en-US" dirty="0" smtClean="0"/>
              <a:t>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 smtClean="0"/>
              <a:t>Combining form</a:t>
            </a:r>
            <a:r>
              <a:rPr lang="en-US" dirty="0" smtClean="0"/>
              <a:t>                       </a:t>
            </a:r>
            <a:r>
              <a:rPr lang="en-US" u="sng" dirty="0" smtClean="0"/>
              <a:t>Definition</a:t>
            </a:r>
          </a:p>
          <a:p>
            <a:r>
              <a:rPr lang="en-US" dirty="0" err="1"/>
              <a:t>h</a:t>
            </a:r>
            <a:r>
              <a:rPr lang="en-US" dirty="0" err="1" smtClean="0"/>
              <a:t>idr</a:t>
            </a:r>
            <a:r>
              <a:rPr lang="en-US" dirty="0" smtClean="0"/>
              <a:t>/o                                           sweat</a:t>
            </a:r>
          </a:p>
          <a:p>
            <a:r>
              <a:rPr lang="en-US" dirty="0" err="1" smtClean="0"/>
              <a:t>hirsut</a:t>
            </a:r>
            <a:r>
              <a:rPr lang="en-US" dirty="0" smtClean="0"/>
              <a:t>/o (her-suit)                      hairy</a:t>
            </a:r>
          </a:p>
          <a:p>
            <a:r>
              <a:rPr lang="en-US" dirty="0" smtClean="0"/>
              <a:t>lip/o                                              fat</a:t>
            </a:r>
          </a:p>
          <a:p>
            <a:r>
              <a:rPr lang="en-US" dirty="0" err="1" smtClean="0"/>
              <a:t>myc</a:t>
            </a:r>
            <a:r>
              <a:rPr lang="en-US" dirty="0" smtClean="0"/>
              <a:t>/o                                           fungus</a:t>
            </a:r>
          </a:p>
          <a:p>
            <a:r>
              <a:rPr lang="en-US" dirty="0" err="1" smtClean="0"/>
              <a:t>pedicul</a:t>
            </a:r>
            <a:r>
              <a:rPr lang="en-US" dirty="0" smtClean="0"/>
              <a:t>/o                                     louse/lice</a:t>
            </a:r>
          </a:p>
          <a:p>
            <a:r>
              <a:rPr lang="en-US" dirty="0" err="1" smtClean="0"/>
              <a:t>rhytid</a:t>
            </a:r>
            <a:r>
              <a:rPr lang="en-US" dirty="0" smtClean="0"/>
              <a:t>/o(</a:t>
            </a:r>
            <a:r>
              <a:rPr lang="en-US" dirty="0" err="1" smtClean="0"/>
              <a:t>ritted</a:t>
            </a:r>
            <a:r>
              <a:rPr lang="en-US" dirty="0" smtClean="0"/>
              <a:t>)                           wrinkle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eb</a:t>
            </a:r>
            <a:r>
              <a:rPr lang="en-US" dirty="0" smtClean="0"/>
              <a:t>/o                                             sebum</a:t>
            </a:r>
          </a:p>
          <a:p>
            <a:r>
              <a:rPr lang="en-US" dirty="0" err="1" smtClean="0"/>
              <a:t>urtic</a:t>
            </a:r>
            <a:r>
              <a:rPr lang="en-US" dirty="0" smtClean="0"/>
              <a:t>/o                                           rash</a:t>
            </a:r>
          </a:p>
          <a:p>
            <a:r>
              <a:rPr lang="en-US" dirty="0" err="1"/>
              <a:t>g</a:t>
            </a:r>
            <a:r>
              <a:rPr lang="en-US" dirty="0" err="1" smtClean="0"/>
              <a:t>ranul</a:t>
            </a:r>
            <a:r>
              <a:rPr lang="en-US" dirty="0" smtClean="0"/>
              <a:t>                                            granular</a:t>
            </a:r>
          </a:p>
          <a:p>
            <a:r>
              <a:rPr lang="en-US" dirty="0" err="1" smtClean="0"/>
              <a:t>osis</a:t>
            </a:r>
            <a:r>
              <a:rPr lang="en-US" dirty="0" smtClean="0"/>
              <a:t>                                                abnormal condition              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Combining form</a:t>
            </a:r>
            <a:r>
              <a:rPr lang="en-US" dirty="0" smtClean="0"/>
              <a:t>                       </a:t>
            </a:r>
            <a:r>
              <a:rPr lang="en-US" u="sng" dirty="0" smtClean="0"/>
              <a:t>Definition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dip</a:t>
            </a:r>
            <a:r>
              <a:rPr lang="en-US" dirty="0" smtClean="0"/>
              <a:t>/o                                            fat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lbin</a:t>
            </a:r>
            <a:r>
              <a:rPr lang="en-US" dirty="0" smtClean="0"/>
              <a:t>/o   </a:t>
            </a:r>
            <a:r>
              <a:rPr lang="en-US" dirty="0" err="1" smtClean="0"/>
              <a:t>leuk</a:t>
            </a:r>
            <a:r>
              <a:rPr lang="en-US" dirty="0" smtClean="0"/>
              <a:t>/o                          white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utane</a:t>
            </a:r>
            <a:r>
              <a:rPr lang="en-US" dirty="0" smtClean="0"/>
              <a:t>/o </a:t>
            </a:r>
            <a:r>
              <a:rPr lang="en-US" dirty="0" err="1" smtClean="0"/>
              <a:t>dermat</a:t>
            </a:r>
            <a:r>
              <a:rPr lang="en-US" dirty="0" smtClean="0"/>
              <a:t>/o                 </a:t>
            </a:r>
            <a:r>
              <a:rPr lang="en-US" dirty="0" smtClean="0"/>
              <a:t>  skin</a:t>
            </a:r>
            <a:endParaRPr lang="en-US" dirty="0" smtClean="0"/>
          </a:p>
          <a:p>
            <a:r>
              <a:rPr lang="en-US" dirty="0" smtClean="0"/>
              <a:t>cyan/o                                          </a:t>
            </a:r>
            <a:r>
              <a:rPr lang="en-US" dirty="0" smtClean="0"/>
              <a:t>blue       </a:t>
            </a:r>
          </a:p>
          <a:p>
            <a:r>
              <a:rPr lang="en-US" dirty="0" err="1" smtClean="0"/>
              <a:t>erythem</a:t>
            </a:r>
            <a:r>
              <a:rPr lang="en-US" dirty="0" smtClean="0"/>
              <a:t>/o  </a:t>
            </a:r>
            <a:r>
              <a:rPr lang="en-US" dirty="0" err="1" smtClean="0"/>
              <a:t>erythr</a:t>
            </a:r>
            <a:r>
              <a:rPr lang="en-US" dirty="0" smtClean="0"/>
              <a:t>/o                  red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elan</a:t>
            </a:r>
            <a:r>
              <a:rPr lang="en-US" dirty="0" smtClean="0"/>
              <a:t>/o                                       black</a:t>
            </a:r>
          </a:p>
          <a:p>
            <a:r>
              <a:rPr lang="en-US" dirty="0" err="1"/>
              <a:t>o</a:t>
            </a:r>
            <a:r>
              <a:rPr lang="en-US" dirty="0" err="1" smtClean="0"/>
              <a:t>nych</a:t>
            </a:r>
            <a:r>
              <a:rPr lang="en-US" dirty="0" smtClean="0"/>
              <a:t>/o                                       nail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cler</a:t>
            </a:r>
            <a:r>
              <a:rPr lang="en-US" dirty="0" smtClean="0"/>
              <a:t>/o                                          hard</a:t>
            </a:r>
          </a:p>
          <a:p>
            <a:r>
              <a:rPr lang="en-US" dirty="0" err="1"/>
              <a:t>x</a:t>
            </a:r>
            <a:r>
              <a:rPr lang="en-US" dirty="0" err="1" smtClean="0"/>
              <a:t>er</a:t>
            </a:r>
            <a:r>
              <a:rPr lang="en-US" dirty="0" smtClean="0"/>
              <a:t>/o                                             dry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Erthroderma</a:t>
            </a:r>
            <a:endParaRPr lang="en-US" dirty="0" smtClean="0"/>
          </a:p>
          <a:p>
            <a:r>
              <a:rPr lang="en-US" dirty="0" err="1" smtClean="0"/>
              <a:t>Erthr</a:t>
            </a:r>
            <a:r>
              <a:rPr lang="en-US" dirty="0" smtClean="0"/>
              <a:t>/o/derma</a:t>
            </a:r>
          </a:p>
          <a:p>
            <a:r>
              <a:rPr lang="en-US" dirty="0" smtClean="0"/>
              <a:t>Redness of the skin</a:t>
            </a:r>
          </a:p>
          <a:p>
            <a:r>
              <a:rPr lang="en-US" dirty="0" err="1" smtClean="0"/>
              <a:t>Pediculosis</a:t>
            </a:r>
            <a:endParaRPr lang="en-US" dirty="0" smtClean="0"/>
          </a:p>
          <a:p>
            <a:r>
              <a:rPr lang="en-US" dirty="0" err="1" smtClean="0"/>
              <a:t>Pedicul</a:t>
            </a:r>
            <a:r>
              <a:rPr lang="en-US" dirty="0" smtClean="0"/>
              <a:t>/</a:t>
            </a:r>
            <a:r>
              <a:rPr lang="en-US" dirty="0" err="1" smtClean="0"/>
              <a:t>osis</a:t>
            </a:r>
            <a:endParaRPr lang="en-US" dirty="0" smtClean="0"/>
          </a:p>
          <a:p>
            <a:r>
              <a:rPr lang="en-US" dirty="0" smtClean="0"/>
              <a:t>Abnormal condition with lice</a:t>
            </a:r>
          </a:p>
          <a:p>
            <a:r>
              <a:rPr lang="en-US" dirty="0" err="1" smtClean="0"/>
              <a:t>Granuloma</a:t>
            </a:r>
            <a:endParaRPr lang="en-US" dirty="0" smtClean="0"/>
          </a:p>
          <a:p>
            <a:r>
              <a:rPr lang="en-US" dirty="0" err="1" smtClean="0"/>
              <a:t>Granul</a:t>
            </a:r>
            <a:r>
              <a:rPr lang="en-US" dirty="0" smtClean="0"/>
              <a:t>/</a:t>
            </a:r>
            <a:r>
              <a:rPr lang="en-US" dirty="0" err="1" smtClean="0"/>
              <a:t>oma</a:t>
            </a:r>
            <a:endParaRPr lang="en-US" dirty="0" smtClean="0"/>
          </a:p>
          <a:p>
            <a:r>
              <a:rPr lang="en-US" dirty="0" smtClean="0"/>
              <a:t>Tumor or swelling of the granular tissue</a:t>
            </a:r>
          </a:p>
          <a:p>
            <a:r>
              <a:rPr lang="en-US" dirty="0" err="1" smtClean="0"/>
              <a:t>Keratosis</a:t>
            </a:r>
            <a:endParaRPr lang="en-US" dirty="0" smtClean="0"/>
          </a:p>
          <a:p>
            <a:r>
              <a:rPr lang="en-US" dirty="0" err="1" smtClean="0"/>
              <a:t>Kerat</a:t>
            </a:r>
            <a:r>
              <a:rPr lang="en-US" dirty="0" smtClean="0"/>
              <a:t>/</a:t>
            </a:r>
            <a:r>
              <a:rPr lang="en-US" dirty="0" err="1" smtClean="0"/>
              <a:t>osis</a:t>
            </a:r>
            <a:endParaRPr lang="en-US" dirty="0" smtClean="0"/>
          </a:p>
          <a:p>
            <a:r>
              <a:rPr lang="en-US" dirty="0" smtClean="0"/>
              <a:t>Abnormal condition of a hard skin growth(usually a wart or callus)</a:t>
            </a:r>
          </a:p>
          <a:p>
            <a:r>
              <a:rPr lang="en-US" dirty="0" err="1" smtClean="0"/>
              <a:t>Lipoma</a:t>
            </a:r>
            <a:endParaRPr lang="en-US" dirty="0" smtClean="0"/>
          </a:p>
          <a:p>
            <a:r>
              <a:rPr lang="en-US" dirty="0" smtClean="0"/>
              <a:t>Lip/</a:t>
            </a:r>
            <a:r>
              <a:rPr lang="en-US" dirty="0" err="1" smtClean="0"/>
              <a:t>oma</a:t>
            </a:r>
            <a:endParaRPr lang="en-US" dirty="0" smtClean="0"/>
          </a:p>
          <a:p>
            <a:r>
              <a:rPr lang="en-US" dirty="0" smtClean="0"/>
              <a:t>Fatty tumor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Melanoma</a:t>
            </a:r>
          </a:p>
          <a:p>
            <a:r>
              <a:rPr lang="en-US" dirty="0" err="1" smtClean="0"/>
              <a:t>Melan</a:t>
            </a:r>
            <a:r>
              <a:rPr lang="en-US" dirty="0" smtClean="0"/>
              <a:t>/</a:t>
            </a:r>
            <a:r>
              <a:rPr lang="en-US" dirty="0" err="1" smtClean="0"/>
              <a:t>oma</a:t>
            </a:r>
            <a:endParaRPr lang="en-US" dirty="0" smtClean="0"/>
          </a:p>
          <a:p>
            <a:r>
              <a:rPr lang="en-US" dirty="0" smtClean="0"/>
              <a:t>Black tumor</a:t>
            </a:r>
          </a:p>
          <a:p>
            <a:r>
              <a:rPr lang="en-US" dirty="0" err="1" smtClean="0"/>
              <a:t>Blepharoplasty</a:t>
            </a:r>
            <a:endParaRPr lang="en-US" dirty="0" smtClean="0"/>
          </a:p>
          <a:p>
            <a:r>
              <a:rPr lang="en-US" dirty="0" err="1" smtClean="0"/>
              <a:t>Blephar</a:t>
            </a:r>
            <a:r>
              <a:rPr lang="en-US" dirty="0" smtClean="0"/>
              <a:t>/o/</a:t>
            </a:r>
            <a:r>
              <a:rPr lang="en-US" dirty="0" err="1" smtClean="0"/>
              <a:t>plasty</a:t>
            </a:r>
            <a:endParaRPr lang="en-US" dirty="0" smtClean="0"/>
          </a:p>
          <a:p>
            <a:r>
              <a:rPr lang="en-US" dirty="0" smtClean="0"/>
              <a:t>Surgical repair of the eyelid</a:t>
            </a:r>
          </a:p>
          <a:p>
            <a:r>
              <a:rPr lang="en-US" dirty="0" smtClean="0"/>
              <a:t>Dermatologist</a:t>
            </a:r>
          </a:p>
          <a:p>
            <a:r>
              <a:rPr lang="en-US" dirty="0" err="1" smtClean="0"/>
              <a:t>Dermat</a:t>
            </a:r>
            <a:r>
              <a:rPr lang="en-US" dirty="0" smtClean="0"/>
              <a:t>/o/</a:t>
            </a:r>
            <a:r>
              <a:rPr lang="en-US" dirty="0" err="1" smtClean="0"/>
              <a:t>logist</a:t>
            </a:r>
            <a:endParaRPr lang="en-US" dirty="0" smtClean="0"/>
          </a:p>
          <a:p>
            <a:r>
              <a:rPr lang="en-US" dirty="0" smtClean="0"/>
              <a:t>Specializes in diagnosing and treating disorders of the skin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Dermatoplasty</a:t>
            </a:r>
            <a:endParaRPr lang="en-US" dirty="0" smtClean="0"/>
          </a:p>
          <a:p>
            <a:r>
              <a:rPr lang="en-US" dirty="0" err="1" smtClean="0"/>
              <a:t>Dermat</a:t>
            </a:r>
            <a:r>
              <a:rPr lang="en-US" dirty="0" smtClean="0"/>
              <a:t>/o/</a:t>
            </a:r>
            <a:r>
              <a:rPr lang="en-US" dirty="0" err="1" smtClean="0"/>
              <a:t>plasty</a:t>
            </a:r>
            <a:endParaRPr lang="en-US" dirty="0" smtClean="0"/>
          </a:p>
          <a:p>
            <a:r>
              <a:rPr lang="en-US" dirty="0" smtClean="0"/>
              <a:t>Surgical repair of the skin</a:t>
            </a:r>
          </a:p>
          <a:p>
            <a:r>
              <a:rPr lang="en-US" dirty="0" err="1" smtClean="0"/>
              <a:t>Folliculitis</a:t>
            </a:r>
            <a:endParaRPr lang="en-US" dirty="0" smtClean="0"/>
          </a:p>
          <a:p>
            <a:r>
              <a:rPr lang="en-US" dirty="0" err="1" smtClean="0"/>
              <a:t>Follicul</a:t>
            </a:r>
            <a:r>
              <a:rPr lang="en-US" dirty="0" smtClean="0"/>
              <a:t>/it is</a:t>
            </a:r>
          </a:p>
          <a:p>
            <a:r>
              <a:rPr lang="en-US" dirty="0" smtClean="0"/>
              <a:t>Inflammation of the hair follicles</a:t>
            </a:r>
          </a:p>
          <a:p>
            <a:r>
              <a:rPr lang="en-US" dirty="0" smtClean="0"/>
              <a:t>Hematoma</a:t>
            </a:r>
          </a:p>
          <a:p>
            <a:r>
              <a:rPr lang="en-US" dirty="0" err="1" smtClean="0"/>
              <a:t>Hemat</a:t>
            </a:r>
            <a:r>
              <a:rPr lang="en-US" dirty="0" smtClean="0"/>
              <a:t>/</a:t>
            </a:r>
            <a:r>
              <a:rPr lang="en-US" dirty="0" err="1" smtClean="0"/>
              <a:t>oma</a:t>
            </a:r>
            <a:endParaRPr lang="en-US" dirty="0" smtClean="0"/>
          </a:p>
          <a:p>
            <a:r>
              <a:rPr lang="en-US" dirty="0" smtClean="0"/>
              <a:t>Tumor or swelling with blood</a:t>
            </a:r>
          </a:p>
          <a:p>
            <a:r>
              <a:rPr lang="en-US" dirty="0" err="1" smtClean="0"/>
              <a:t>Lipectomy</a:t>
            </a:r>
            <a:endParaRPr lang="en-US" dirty="0" smtClean="0"/>
          </a:p>
          <a:p>
            <a:r>
              <a:rPr lang="en-US" dirty="0" smtClean="0"/>
              <a:t>Lip/</a:t>
            </a:r>
            <a:r>
              <a:rPr lang="en-US" dirty="0" err="1" smtClean="0"/>
              <a:t>ectomy</a:t>
            </a:r>
            <a:endParaRPr lang="en-US" dirty="0" smtClean="0"/>
          </a:p>
          <a:p>
            <a:r>
              <a:rPr lang="en-US" dirty="0" smtClean="0"/>
              <a:t>Surgical removal of fat beneath the skin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Lipedema</a:t>
            </a:r>
            <a:endParaRPr lang="en-US" dirty="0" smtClean="0"/>
          </a:p>
          <a:p>
            <a:r>
              <a:rPr lang="en-US" dirty="0" smtClean="0"/>
              <a:t>Lip/edema</a:t>
            </a:r>
          </a:p>
          <a:p>
            <a:r>
              <a:rPr lang="en-US" dirty="0" smtClean="0"/>
              <a:t>Swelling or accumulation of fat</a:t>
            </a:r>
          </a:p>
          <a:p>
            <a:r>
              <a:rPr lang="en-US" dirty="0" err="1" smtClean="0"/>
              <a:t>Lipocytes</a:t>
            </a:r>
            <a:endParaRPr lang="en-US" dirty="0" smtClean="0"/>
          </a:p>
          <a:p>
            <a:r>
              <a:rPr lang="en-US" dirty="0" smtClean="0"/>
              <a:t>Lip/o/</a:t>
            </a:r>
            <a:r>
              <a:rPr lang="en-US" dirty="0" err="1" smtClean="0"/>
              <a:t>cytes</a:t>
            </a:r>
            <a:endParaRPr lang="en-US" dirty="0" smtClean="0"/>
          </a:p>
          <a:p>
            <a:r>
              <a:rPr lang="en-US" dirty="0" smtClean="0"/>
              <a:t>Fat cells</a:t>
            </a:r>
          </a:p>
          <a:p>
            <a:r>
              <a:rPr lang="en-US" dirty="0" smtClean="0"/>
              <a:t>Scleroderma</a:t>
            </a:r>
          </a:p>
          <a:p>
            <a:r>
              <a:rPr lang="en-US" dirty="0" err="1" smtClean="0"/>
              <a:t>Scler</a:t>
            </a:r>
            <a:r>
              <a:rPr lang="en-US" dirty="0" smtClean="0"/>
              <a:t>/o/derma</a:t>
            </a:r>
          </a:p>
          <a:p>
            <a:r>
              <a:rPr lang="en-US" dirty="0" smtClean="0"/>
              <a:t>Harding of the skin</a:t>
            </a:r>
          </a:p>
          <a:p>
            <a:r>
              <a:rPr lang="en-US" dirty="0" smtClean="0"/>
              <a:t>Define </a:t>
            </a:r>
            <a:r>
              <a:rPr lang="en-US" dirty="0" err="1" smtClean="0"/>
              <a:t>v</a:t>
            </a:r>
            <a:r>
              <a:rPr lang="en-US" dirty="0" err="1" smtClean="0"/>
              <a:t>errucae</a:t>
            </a:r>
            <a:endParaRPr lang="en-US" dirty="0" smtClean="0"/>
          </a:p>
          <a:p>
            <a:r>
              <a:rPr lang="en-US" smtClean="0"/>
              <a:t> Warts</a:t>
            </a:r>
            <a:endParaRPr lang="en-US" dirty="0" smtClean="0"/>
          </a:p>
          <a:p>
            <a:r>
              <a:rPr lang="en-US" smtClean="0"/>
              <a:t>Define </a:t>
            </a:r>
            <a:r>
              <a:rPr lang="en-US" dirty="0" err="1" smtClean="0"/>
              <a:t>Urticaria</a:t>
            </a:r>
            <a:endParaRPr lang="en-US" dirty="0" smtClean="0"/>
          </a:p>
          <a:p>
            <a:r>
              <a:rPr lang="en-US" dirty="0" smtClean="0"/>
              <a:t>Hives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184</Words>
  <Application>Microsoft Office PowerPoint</Application>
  <PresentationFormat>On-screen Show (4:3)</PresentationFormat>
  <Paragraphs>86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Medical Terminology </vt:lpstr>
      <vt:lpstr>Medical Terminology </vt:lpstr>
      <vt:lpstr>Medical Terminology </vt:lpstr>
      <vt:lpstr>Medical Terminology </vt:lpstr>
      <vt:lpstr>Medical Terminology </vt:lpstr>
      <vt:lpstr>Medical Terminology </vt:lpstr>
      <vt:lpstr>Medical Terminology </vt:lpstr>
    </vt:vector>
  </TitlesOfParts>
  <Company>Salt Lake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ahastin2</dc:creator>
  <cp:lastModifiedBy>ahastin2</cp:lastModifiedBy>
  <cp:revision>18</cp:revision>
  <dcterms:created xsi:type="dcterms:W3CDTF">2011-11-28T20:36:07Z</dcterms:created>
  <dcterms:modified xsi:type="dcterms:W3CDTF">2012-10-16T23:09:39Z</dcterms:modified>
</cp:coreProperties>
</file>