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58DBC-E58E-4AF8-97DF-D85D059E9DCB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A08D-67A0-41E5-842C-D88BAEA22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for Preparing For Clinical Duties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Chapter 12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6294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What diseases should be reported to the heath department?</a:t>
            </a:r>
          </a:p>
          <a:p>
            <a:r>
              <a:rPr lang="en-US" sz="1400" dirty="0" smtClean="0"/>
              <a:t>Influenza?</a:t>
            </a:r>
          </a:p>
          <a:p>
            <a:r>
              <a:rPr lang="en-US" sz="1400" dirty="0" smtClean="0"/>
              <a:t>Yes</a:t>
            </a:r>
          </a:p>
          <a:p>
            <a:r>
              <a:rPr lang="en-US" sz="1400" dirty="0" smtClean="0"/>
              <a:t>Herpes simplex?</a:t>
            </a:r>
          </a:p>
          <a:p>
            <a:r>
              <a:rPr lang="en-US" sz="1400" smtClean="0"/>
              <a:t>No</a:t>
            </a:r>
            <a:endParaRPr lang="en-US" sz="1400" dirty="0" smtClean="0"/>
          </a:p>
          <a:p>
            <a:r>
              <a:rPr lang="en-US" sz="1400" dirty="0" smtClean="0"/>
              <a:t>Strep throat?</a:t>
            </a:r>
          </a:p>
          <a:p>
            <a:r>
              <a:rPr lang="en-US" sz="1400" dirty="0" smtClean="0"/>
              <a:t>No</a:t>
            </a:r>
          </a:p>
          <a:p>
            <a:r>
              <a:rPr lang="en-US" sz="1400" dirty="0" smtClean="0"/>
              <a:t>Impetigo?</a:t>
            </a:r>
          </a:p>
          <a:p>
            <a:r>
              <a:rPr lang="en-US" sz="1400" dirty="0" smtClean="0"/>
              <a:t>No</a:t>
            </a:r>
          </a:p>
          <a:p>
            <a:r>
              <a:rPr lang="en-US" sz="1400" dirty="0" smtClean="0"/>
              <a:t>Hepatitis A, B, C?</a:t>
            </a:r>
          </a:p>
          <a:p>
            <a:r>
              <a:rPr lang="en-US" sz="1400" dirty="0" smtClean="0"/>
              <a:t>Yes</a:t>
            </a:r>
          </a:p>
          <a:p>
            <a:r>
              <a:rPr lang="en-US" sz="1400" dirty="0" smtClean="0"/>
              <a:t>Chickenpox?</a:t>
            </a:r>
          </a:p>
          <a:p>
            <a:r>
              <a:rPr lang="en-US" sz="1400" dirty="0" smtClean="0"/>
              <a:t>Yes</a:t>
            </a:r>
          </a:p>
          <a:p>
            <a:r>
              <a:rPr lang="en-US" sz="1400" dirty="0" smtClean="0"/>
              <a:t>Scarlett fever?</a:t>
            </a:r>
          </a:p>
          <a:p>
            <a:r>
              <a:rPr lang="en-US" sz="1400" dirty="0" smtClean="0"/>
              <a:t>yes</a:t>
            </a:r>
          </a:p>
          <a:p>
            <a:r>
              <a:rPr lang="en-US" sz="1400" dirty="0" smtClean="0"/>
              <a:t>Meningitis?</a:t>
            </a:r>
          </a:p>
          <a:p>
            <a:r>
              <a:rPr lang="en-US" sz="1400" dirty="0" smtClean="0"/>
              <a:t>Yes</a:t>
            </a:r>
          </a:p>
          <a:p>
            <a:r>
              <a:rPr lang="en-US" sz="1400" dirty="0" smtClean="0"/>
              <a:t>Pin-worms</a:t>
            </a:r>
          </a:p>
          <a:p>
            <a:r>
              <a:rPr lang="en-US" sz="1400" dirty="0" smtClean="0"/>
              <a:t>No</a:t>
            </a:r>
          </a:p>
          <a:p>
            <a:r>
              <a:rPr lang="en-US" sz="1400" dirty="0" smtClean="0"/>
              <a:t>Conjunctivitis</a:t>
            </a:r>
          </a:p>
          <a:p>
            <a:r>
              <a:rPr lang="en-US" sz="1400" dirty="0" smtClean="0"/>
              <a:t>No</a:t>
            </a:r>
          </a:p>
          <a:p>
            <a:r>
              <a:rPr lang="en-US" sz="1400" dirty="0" smtClean="0"/>
              <a:t>Head lice</a:t>
            </a:r>
          </a:p>
          <a:p>
            <a:r>
              <a:rPr lang="en-US" sz="1400" dirty="0" smtClean="0"/>
              <a:t>No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a pressurized device designed to heat aqueous solutions above their boiling point</a:t>
            </a:r>
          </a:p>
          <a:p>
            <a:r>
              <a:rPr lang="en-US" dirty="0" smtClean="0"/>
              <a:t>Autoclave</a:t>
            </a:r>
          </a:p>
          <a:p>
            <a:r>
              <a:rPr lang="en-US" dirty="0" smtClean="0"/>
              <a:t>Why is autoclaving necessary?</a:t>
            </a:r>
          </a:p>
          <a:p>
            <a:r>
              <a:rPr lang="en-US" dirty="0" smtClean="0"/>
              <a:t>Kills all spores</a:t>
            </a:r>
          </a:p>
          <a:p>
            <a:r>
              <a:rPr lang="en-US" dirty="0" smtClean="0"/>
              <a:t>How many minutes should instruments soak before they </a:t>
            </a:r>
            <a:r>
              <a:rPr lang="en-US" smtClean="0"/>
              <a:t>are considered </a:t>
            </a:r>
            <a:r>
              <a:rPr lang="en-US" dirty="0" smtClean="0"/>
              <a:t>safe?</a:t>
            </a:r>
          </a:p>
          <a:p>
            <a:r>
              <a:rPr lang="en-US" dirty="0" smtClean="0"/>
              <a:t>20 min</a:t>
            </a:r>
          </a:p>
          <a:p>
            <a:r>
              <a:rPr lang="en-US" dirty="0" smtClean="0"/>
              <a:t>Autoclave materials remain sterile for how many days?</a:t>
            </a:r>
          </a:p>
          <a:p>
            <a:r>
              <a:rPr lang="en-US" dirty="0" smtClean="0"/>
              <a:t>30 days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first way to prevent the transfer of microorganisms?</a:t>
            </a:r>
          </a:p>
          <a:p>
            <a:r>
              <a:rPr lang="en-US" dirty="0" smtClean="0"/>
              <a:t>Hand washing</a:t>
            </a:r>
          </a:p>
          <a:p>
            <a:r>
              <a:rPr lang="en-US" dirty="0" smtClean="0"/>
              <a:t>What is asepsis? </a:t>
            </a:r>
          </a:p>
          <a:p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s a state of being free from all pathogenic microorganisms</a:t>
            </a:r>
          </a:p>
          <a:p>
            <a:r>
              <a:rPr lang="en-US" dirty="0" smtClean="0"/>
              <a:t>What are the three main reasons we should wear gloves?</a:t>
            </a:r>
          </a:p>
          <a:p>
            <a:r>
              <a:rPr lang="en-US" dirty="0"/>
              <a:t>T</a:t>
            </a:r>
            <a:r>
              <a:rPr lang="en-US" dirty="0" smtClean="0"/>
              <a:t>o provide protection as a barrier and prevent contamination of the hands when touching any blood or body fluid</a:t>
            </a:r>
          </a:p>
          <a:p>
            <a:r>
              <a:rPr lang="en-US" dirty="0"/>
              <a:t>T</a:t>
            </a:r>
            <a:r>
              <a:rPr lang="en-US" dirty="0" smtClean="0"/>
              <a:t>o reduce the possibility that any pathogens present on your hands will be transferred to another</a:t>
            </a:r>
          </a:p>
          <a:p>
            <a:r>
              <a:rPr lang="en-US" dirty="0"/>
              <a:t>T</a:t>
            </a:r>
            <a:r>
              <a:rPr lang="en-US" dirty="0" smtClean="0"/>
              <a:t>o diminish the chance of any pathogens being transmitted from you to patients as you go from one patient to another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some hand </a:t>
            </a:r>
            <a:r>
              <a:rPr lang="en-US" dirty="0"/>
              <a:t>w</a:t>
            </a:r>
            <a:r>
              <a:rPr lang="en-US" dirty="0" smtClean="0"/>
              <a:t>ashing guidelines?</a:t>
            </a:r>
          </a:p>
          <a:p>
            <a:r>
              <a:rPr lang="en-US" dirty="0" smtClean="0"/>
              <a:t>Minimal jewelry</a:t>
            </a:r>
          </a:p>
          <a:p>
            <a:r>
              <a:rPr lang="en-US" dirty="0" smtClean="0"/>
              <a:t>Turn off the sink with a paper towel</a:t>
            </a:r>
          </a:p>
          <a:p>
            <a:r>
              <a:rPr lang="en-US" dirty="0" smtClean="0"/>
              <a:t>When a sink is not readily available use a commercial cleaner prep(alcohol base) for approximately one minute</a:t>
            </a:r>
          </a:p>
          <a:p>
            <a:r>
              <a:rPr lang="en-US" dirty="0" smtClean="0"/>
              <a:t>How long should you wash your hands for a surgical procedure?</a:t>
            </a:r>
          </a:p>
          <a:p>
            <a:r>
              <a:rPr lang="en-US" dirty="0" smtClean="0"/>
              <a:t>5 to 6 min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are some </a:t>
            </a:r>
            <a:r>
              <a:rPr lang="en-US" dirty="0"/>
              <a:t>b</a:t>
            </a:r>
            <a:r>
              <a:rPr lang="en-US" dirty="0" smtClean="0"/>
              <a:t>asic </a:t>
            </a:r>
            <a:r>
              <a:rPr lang="en-US" dirty="0"/>
              <a:t>g</a:t>
            </a:r>
            <a:r>
              <a:rPr lang="en-US" dirty="0" smtClean="0"/>
              <a:t>uidelines </a:t>
            </a: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l</a:t>
            </a:r>
            <a:r>
              <a:rPr lang="en-US" dirty="0" smtClean="0"/>
              <a:t>ab safety</a:t>
            </a:r>
          </a:p>
          <a:p>
            <a:r>
              <a:rPr lang="en-US" dirty="0" smtClean="0"/>
              <a:t>Proper hand washing</a:t>
            </a:r>
          </a:p>
          <a:p>
            <a:r>
              <a:rPr lang="en-US" dirty="0" smtClean="0"/>
              <a:t>Gloving is always a must</a:t>
            </a:r>
          </a:p>
          <a:p>
            <a:r>
              <a:rPr lang="en-US" dirty="0" smtClean="0"/>
              <a:t>Cover all scratches, cuts, or any breaks in the skin</a:t>
            </a:r>
          </a:p>
          <a:p>
            <a:r>
              <a:rPr lang="en-US" dirty="0" smtClean="0"/>
              <a:t>Never eat, drink, chew gum, smoke, place your fingers or pens in your mouth</a:t>
            </a:r>
          </a:p>
          <a:p>
            <a:r>
              <a:rPr lang="en-US" dirty="0" smtClean="0"/>
              <a:t>Wear PPE(personal protective equipment) with splashing or spilled blood or body fluids </a:t>
            </a:r>
          </a:p>
          <a:p>
            <a:r>
              <a:rPr lang="en-US" dirty="0" smtClean="0"/>
              <a:t>Clean up spills immediately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are pathogens?</a:t>
            </a:r>
          </a:p>
          <a:p>
            <a:r>
              <a:rPr lang="en-US" dirty="0" smtClean="0"/>
              <a:t>Microorganisms that are the cause of disease</a:t>
            </a:r>
          </a:p>
          <a:p>
            <a:r>
              <a:rPr lang="en-US" dirty="0" smtClean="0"/>
              <a:t>Employees who work with direct patient contact must have what vaccine?</a:t>
            </a:r>
          </a:p>
          <a:p>
            <a:r>
              <a:rPr lang="en-US" dirty="0" smtClean="0"/>
              <a:t>Hepatitis B vaccine(HBV)</a:t>
            </a:r>
          </a:p>
          <a:p>
            <a:r>
              <a:rPr lang="en-US" dirty="0" smtClean="0"/>
              <a:t>What are the smallest unicellular microorganisms?</a:t>
            </a:r>
          </a:p>
          <a:p>
            <a:r>
              <a:rPr lang="en-US" dirty="0" smtClean="0"/>
              <a:t>Viruses</a:t>
            </a:r>
          </a:p>
          <a:p>
            <a:r>
              <a:rPr lang="en-US" dirty="0" smtClean="0"/>
              <a:t>Are viruses treated with antibiotics?</a:t>
            </a:r>
          </a:p>
          <a:p>
            <a:r>
              <a:rPr lang="en-US" dirty="0" smtClean="0"/>
              <a:t>No </a:t>
            </a:r>
          </a:p>
          <a:p>
            <a:r>
              <a:rPr lang="en-US" dirty="0" smtClean="0"/>
              <a:t>All microorganisms require what to sustain life and for growth?</a:t>
            </a:r>
          </a:p>
          <a:p>
            <a:r>
              <a:rPr lang="en-US" dirty="0" smtClean="0"/>
              <a:t>O2, pH, temperature, water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They attach themselves outside of body and live independently?</a:t>
            </a:r>
          </a:p>
          <a:p>
            <a:r>
              <a:rPr lang="en-US" dirty="0" smtClean="0"/>
              <a:t>Parasites</a:t>
            </a:r>
          </a:p>
          <a:p>
            <a:r>
              <a:rPr lang="en-US" dirty="0" smtClean="0"/>
              <a:t>Simple parasitic plants?</a:t>
            </a:r>
          </a:p>
          <a:p>
            <a:r>
              <a:rPr lang="en-US" dirty="0" smtClean="0"/>
              <a:t>Fungi </a:t>
            </a:r>
          </a:p>
          <a:p>
            <a:r>
              <a:rPr lang="en-US" dirty="0" smtClean="0"/>
              <a:t>Single cell microorganisms multiples about every 20 minutes and vary in morphology</a:t>
            </a:r>
          </a:p>
          <a:p>
            <a:r>
              <a:rPr lang="en-US" dirty="0" smtClean="0"/>
              <a:t>Bacteria</a:t>
            </a:r>
          </a:p>
          <a:p>
            <a:r>
              <a:rPr lang="en-US" dirty="0" smtClean="0"/>
              <a:t>Do you treat a bacteria with antibiotics?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Complex single-cell microorganisms that attach themselves to others?</a:t>
            </a:r>
          </a:p>
          <a:p>
            <a:r>
              <a:rPr lang="en-US" dirty="0" smtClean="0"/>
              <a:t>Protozoa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sanitization?</a:t>
            </a:r>
          </a:p>
          <a:p>
            <a:r>
              <a:rPr lang="en-US" dirty="0" smtClean="0"/>
              <a:t> The process of washing and scrubbing to remove materials such as body tissue, blood, or other body fluids</a:t>
            </a:r>
          </a:p>
          <a:p>
            <a:r>
              <a:rPr lang="en-US" dirty="0" smtClean="0"/>
              <a:t>What is disinfection?</a:t>
            </a:r>
          </a:p>
          <a:p>
            <a:r>
              <a:rPr lang="en-US" dirty="0" smtClean="0"/>
              <a:t> A process by which disease-producing microorganisms, or pathogens, are killed</a:t>
            </a:r>
          </a:p>
          <a:p>
            <a:r>
              <a:rPr lang="en-US" dirty="0" smtClean="0"/>
              <a:t>What is sterilization? </a:t>
            </a:r>
          </a:p>
          <a:p>
            <a:r>
              <a:rPr lang="en-US" dirty="0" smtClean="0"/>
              <a:t> The process that destroys all forms of living organisms(autoclaving)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disease is transmitted by direct or indirect contact with droplet, or airborne secretion, </a:t>
            </a:r>
            <a:r>
              <a:rPr lang="en-US" dirty="0" err="1" smtClean="0"/>
              <a:t>pruritic</a:t>
            </a:r>
            <a:r>
              <a:rPr lang="en-US" dirty="0" smtClean="0"/>
              <a:t> eruptions on the skin?</a:t>
            </a:r>
          </a:p>
          <a:p>
            <a:r>
              <a:rPr lang="en-US" dirty="0" smtClean="0"/>
              <a:t>Chickenpox</a:t>
            </a:r>
          </a:p>
          <a:p>
            <a:r>
              <a:rPr lang="en-US" dirty="0" smtClean="0"/>
              <a:t>What disease is transmitted by direct or indirect contact with eye discharge</a:t>
            </a:r>
          </a:p>
          <a:p>
            <a:r>
              <a:rPr lang="en-US" dirty="0" smtClean="0"/>
              <a:t>Conjunctivitis</a:t>
            </a:r>
          </a:p>
          <a:p>
            <a:r>
              <a:rPr lang="en-US" dirty="0" smtClean="0"/>
              <a:t>What disease is transmitted by direct contact blood to blood, by blood transfusion, contaminated needles or instruments</a:t>
            </a:r>
          </a:p>
          <a:p>
            <a:r>
              <a:rPr lang="en-US" dirty="0" smtClean="0"/>
              <a:t>Hepatitis B</a:t>
            </a:r>
          </a:p>
          <a:p>
            <a:r>
              <a:rPr lang="en-US" dirty="0" smtClean="0"/>
              <a:t>What disease is transmitted by direct fecal-oral contaminated food or water </a:t>
            </a:r>
          </a:p>
          <a:p>
            <a:r>
              <a:rPr lang="en-US" dirty="0" smtClean="0"/>
              <a:t>Hepatitis 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disease is transmitted by direct and indirect contact and droplet infection  with URI symptoms, fever, no appetite and child gets irritable and fussy?</a:t>
            </a:r>
          </a:p>
          <a:p>
            <a:r>
              <a:rPr lang="en-US" dirty="0" err="1" smtClean="0"/>
              <a:t>Haemophilus</a:t>
            </a:r>
            <a:r>
              <a:rPr lang="en-US" dirty="0" smtClean="0"/>
              <a:t>(</a:t>
            </a:r>
            <a:r>
              <a:rPr lang="en-US" dirty="0" err="1" smtClean="0"/>
              <a:t>Hib</a:t>
            </a:r>
            <a:r>
              <a:rPr lang="en-US" dirty="0" smtClean="0"/>
              <a:t>)</a:t>
            </a:r>
          </a:p>
          <a:p>
            <a:r>
              <a:rPr lang="en-US" dirty="0" smtClean="0"/>
              <a:t> What disease is transmitted by direct contact, eggs hatch in one week, itching scalp</a:t>
            </a:r>
          </a:p>
          <a:p>
            <a:r>
              <a:rPr lang="en-US" dirty="0" smtClean="0"/>
              <a:t>Lice</a:t>
            </a:r>
          </a:p>
          <a:p>
            <a:r>
              <a:rPr lang="en-US" dirty="0" smtClean="0"/>
              <a:t>What disease is transmitted by direct  with infected person, painful blister-like lesions </a:t>
            </a:r>
          </a:p>
          <a:p>
            <a:r>
              <a:rPr lang="en-US" dirty="0" smtClean="0"/>
              <a:t>Herpes simplex</a:t>
            </a:r>
          </a:p>
          <a:p>
            <a:r>
              <a:rPr lang="en-US" dirty="0" smtClean="0"/>
              <a:t>What disease is transmitted by direct contact, fever, red and sore throat, swollen glands</a:t>
            </a:r>
          </a:p>
          <a:p>
            <a:r>
              <a:rPr lang="en-US" dirty="0" smtClean="0"/>
              <a:t>Strep throat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641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Review for Preparing For Clinical Duties 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PowerPoint Presentation</vt:lpstr>
      <vt:lpstr>Review</vt:lpstr>
    </vt:vector>
  </TitlesOfParts>
  <Company>Salt Lake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Preparing For Clinical Duties</dc:title>
  <dc:creator>ahastin2</dc:creator>
  <cp:lastModifiedBy>Andrea Martinez</cp:lastModifiedBy>
  <cp:revision>26</cp:revision>
  <dcterms:created xsi:type="dcterms:W3CDTF">2011-09-14T19:34:12Z</dcterms:created>
  <dcterms:modified xsi:type="dcterms:W3CDTF">2015-10-13T21:50:52Z</dcterms:modified>
</cp:coreProperties>
</file>