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20217D-6A01-4791-84A4-234AFF6002F7}" type="datetimeFigureOut">
              <a:rPr lang="en-US" smtClean="0"/>
              <a:pPr/>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B6616-6AE1-4CC2-BA94-96BE0D9A8F6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0217D-6A01-4791-84A4-234AFF6002F7}" type="datetimeFigureOut">
              <a:rPr lang="en-US" smtClean="0"/>
              <a:pPr/>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B6616-6AE1-4CC2-BA94-96BE0D9A8F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0217D-6A01-4791-84A4-234AFF6002F7}" type="datetimeFigureOut">
              <a:rPr lang="en-US" smtClean="0"/>
              <a:pPr/>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B6616-6AE1-4CC2-BA94-96BE0D9A8F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0217D-6A01-4791-84A4-234AFF6002F7}" type="datetimeFigureOut">
              <a:rPr lang="en-US" smtClean="0"/>
              <a:pPr/>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B6616-6AE1-4CC2-BA94-96BE0D9A8F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20217D-6A01-4791-84A4-234AFF6002F7}" type="datetimeFigureOut">
              <a:rPr lang="en-US" smtClean="0"/>
              <a:pPr/>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B6616-6AE1-4CC2-BA94-96BE0D9A8F6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20217D-6A01-4791-84A4-234AFF6002F7}" type="datetimeFigureOut">
              <a:rPr lang="en-US" smtClean="0"/>
              <a:pPr/>
              <a:t>10/31/2013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B6616-6AE1-4CC2-BA94-96BE0D9A8F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20217D-6A01-4791-84A4-234AFF6002F7}" type="datetimeFigureOut">
              <a:rPr lang="en-US" smtClean="0"/>
              <a:pPr/>
              <a:t>10/31/2013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5B6616-6AE1-4CC2-BA94-96BE0D9A8F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20217D-6A01-4791-84A4-234AFF6002F7}" type="datetimeFigureOut">
              <a:rPr lang="en-US" smtClean="0"/>
              <a:pPr/>
              <a:t>10/31/2013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5B6616-6AE1-4CC2-BA94-96BE0D9A8F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20217D-6A01-4791-84A4-234AFF6002F7}" type="datetimeFigureOut">
              <a:rPr lang="en-US" smtClean="0"/>
              <a:pPr/>
              <a:t>10/31/2013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5B6616-6AE1-4CC2-BA94-96BE0D9A8F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20217D-6A01-4791-84A4-234AFF6002F7}" type="datetimeFigureOut">
              <a:rPr lang="en-US" smtClean="0"/>
              <a:pPr/>
              <a:t>10/31/2013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B6616-6AE1-4CC2-BA94-96BE0D9A8F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20217D-6A01-4791-84A4-234AFF6002F7}" type="datetimeFigureOut">
              <a:rPr lang="en-US" smtClean="0"/>
              <a:pPr/>
              <a:t>10/31/2013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B6616-6AE1-4CC2-BA94-96BE0D9A8F6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0217D-6A01-4791-84A4-234AFF6002F7}" type="datetimeFigureOut">
              <a:rPr lang="en-US" smtClean="0"/>
              <a:pPr/>
              <a:t>10/31/2013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5B6616-6AE1-4CC2-BA94-96BE0D9A8F6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a:t>
            </a:r>
            <a:endParaRPr lang="en-US" dirty="0"/>
          </a:p>
        </p:txBody>
      </p:sp>
      <p:sp>
        <p:nvSpPr>
          <p:cNvPr id="3" name="Subtitle 2"/>
          <p:cNvSpPr>
            <a:spLocks noGrp="1"/>
          </p:cNvSpPr>
          <p:nvPr>
            <p:ph type="subTitle" idx="1"/>
          </p:nvPr>
        </p:nvSpPr>
        <p:spPr>
          <a:xfrm>
            <a:off x="1371600" y="3352800"/>
            <a:ext cx="6400800" cy="3048000"/>
          </a:xfrm>
        </p:spPr>
        <p:txBody>
          <a:bodyPr>
            <a:normAutofit/>
          </a:bodyPr>
          <a:lstStyle/>
          <a:p>
            <a:r>
              <a:rPr lang="en-US" sz="4000" dirty="0" smtClean="0"/>
              <a:t>Chapter 14 </a:t>
            </a:r>
          </a:p>
          <a:p>
            <a:r>
              <a:rPr lang="en-US" sz="4000" dirty="0" smtClean="0"/>
              <a:t>Physical Examinations and Assessment Procedures</a:t>
            </a:r>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This is a means of producing sounds by tapping various parts of the body, the physicians listens to the sounds to determine the size, density, and location of organs?</a:t>
            </a:r>
          </a:p>
          <a:p>
            <a:r>
              <a:rPr lang="en-US" dirty="0" smtClean="0"/>
              <a:t>Percussion</a:t>
            </a:r>
          </a:p>
          <a:p>
            <a:r>
              <a:rPr lang="en-US" dirty="0" smtClean="0"/>
              <a:t>This is listening to sounds made by the patient’s body(heart, lung)?</a:t>
            </a:r>
          </a:p>
          <a:p>
            <a:r>
              <a:rPr lang="en-US" dirty="0" smtClean="0"/>
              <a:t>Auscultation</a:t>
            </a:r>
          </a:p>
          <a:p>
            <a:r>
              <a:rPr lang="en-US" dirty="0" smtClean="0"/>
              <a:t>This means measurements(tape measurements, height, weight, chest)?</a:t>
            </a:r>
          </a:p>
          <a:p>
            <a:r>
              <a:rPr lang="en-US" dirty="0" err="1" smtClean="0"/>
              <a:t>Mensuration</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dirty="0" smtClean="0"/>
              <a:t>Why do we perform a </a:t>
            </a:r>
            <a:r>
              <a:rPr lang="en-US" dirty="0" err="1" smtClean="0"/>
              <a:t>cytologic</a:t>
            </a:r>
            <a:r>
              <a:rPr lang="en-US" dirty="0" smtClean="0"/>
              <a:t> screening test(pap test)?</a:t>
            </a:r>
            <a:endParaRPr lang="en-US" dirty="0"/>
          </a:p>
          <a:p>
            <a:r>
              <a:rPr lang="en-US" dirty="0" smtClean="0"/>
              <a:t>To detect cancer of the cervix</a:t>
            </a:r>
          </a:p>
          <a:p>
            <a:r>
              <a:rPr lang="en-US" dirty="0" smtClean="0"/>
              <a:t>How often should a pap test be preformed?</a:t>
            </a:r>
          </a:p>
          <a:p>
            <a:r>
              <a:rPr lang="en-US" dirty="0" smtClean="0"/>
              <a:t>Every two years(if prior tests were normal)</a:t>
            </a:r>
          </a:p>
          <a:p>
            <a:r>
              <a:rPr lang="en-US" dirty="0" smtClean="0"/>
              <a:t>What is LMP?</a:t>
            </a:r>
          </a:p>
          <a:p>
            <a:r>
              <a:rPr lang="en-US" dirty="0" smtClean="0"/>
              <a:t>Last menstrual period(first day)</a:t>
            </a:r>
          </a:p>
          <a:p>
            <a:r>
              <a:rPr lang="en-US" dirty="0" smtClean="0"/>
              <a:t>What is an EDD for an obstetrics patients?</a:t>
            </a:r>
          </a:p>
          <a:p>
            <a:r>
              <a:rPr lang="en-US" dirty="0" smtClean="0"/>
              <a:t> The estimated date of delivery</a:t>
            </a:r>
          </a:p>
          <a:p>
            <a:r>
              <a:rPr lang="en-US" dirty="0" smtClean="0"/>
              <a:t>An infant born before the 37</a:t>
            </a:r>
            <a:r>
              <a:rPr lang="en-US" baseline="30000" dirty="0" smtClean="0"/>
              <a:t>th</a:t>
            </a:r>
            <a:r>
              <a:rPr lang="en-US" dirty="0" smtClean="0"/>
              <a:t> week is considered?</a:t>
            </a:r>
          </a:p>
          <a:p>
            <a:r>
              <a:rPr lang="en-US" dirty="0" smtClean="0"/>
              <a:t>Premature</a:t>
            </a:r>
          </a:p>
          <a:p>
            <a:r>
              <a:rPr lang="en-US" dirty="0" smtClean="0"/>
              <a:t>What is requested at every prenatal visit a(some complications of pregnancy can be identified by this)?</a:t>
            </a:r>
          </a:p>
          <a:p>
            <a:r>
              <a:rPr lang="en-US" dirty="0" smtClean="0"/>
              <a:t>Urine sample</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This test may be performed in the first trimester to confirm pregnancy and later to monitor progression?</a:t>
            </a:r>
          </a:p>
          <a:p>
            <a:r>
              <a:rPr lang="en-US" dirty="0" err="1" smtClean="0"/>
              <a:t>Ultrasonography</a:t>
            </a:r>
            <a:endParaRPr lang="en-US" dirty="0" smtClean="0"/>
          </a:p>
          <a:p>
            <a:r>
              <a:rPr lang="en-US" dirty="0" smtClean="0"/>
              <a:t>This instrument is applied to the abdomen to determine the developing fetus’s heart rate?</a:t>
            </a:r>
          </a:p>
          <a:p>
            <a:r>
              <a:rPr lang="en-US" dirty="0" smtClean="0"/>
              <a:t>A </a:t>
            </a:r>
            <a:r>
              <a:rPr lang="en-US" dirty="0" err="1" smtClean="0"/>
              <a:t>fetoscope</a:t>
            </a:r>
            <a:r>
              <a:rPr lang="en-US" dirty="0" smtClean="0"/>
              <a:t>(</a:t>
            </a:r>
            <a:r>
              <a:rPr lang="en-US" dirty="0" err="1" smtClean="0"/>
              <a:t>doppler</a:t>
            </a:r>
            <a:r>
              <a:rPr lang="en-US" dirty="0" smtClean="0"/>
              <a:t>)</a:t>
            </a:r>
          </a:p>
          <a:p>
            <a:r>
              <a:rPr lang="en-US" dirty="0" smtClean="0"/>
              <a:t>This is used to measure the height or top of the uterus from the pubis to evaluate the </a:t>
            </a:r>
            <a:r>
              <a:rPr lang="en-US" dirty="0" smtClean="0"/>
              <a:t>growth of the baby?</a:t>
            </a:r>
            <a:endParaRPr lang="en-US" dirty="0" smtClean="0"/>
          </a:p>
          <a:p>
            <a:r>
              <a:rPr lang="en-US" dirty="0" smtClean="0"/>
              <a:t>A flexible centimeter tape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is a specialty of medicine that cares for children from birth to adulthood?</a:t>
            </a:r>
          </a:p>
          <a:p>
            <a:r>
              <a:rPr lang="en-US" dirty="0" smtClean="0"/>
              <a:t>Pediatrics</a:t>
            </a:r>
          </a:p>
          <a:p>
            <a:r>
              <a:rPr lang="en-US" dirty="0" smtClean="0"/>
              <a:t>These are </a:t>
            </a:r>
            <a:r>
              <a:rPr lang="en-US" dirty="0" smtClean="0"/>
              <a:t>essential to monitor </a:t>
            </a:r>
            <a:r>
              <a:rPr lang="en-US" dirty="0" smtClean="0"/>
              <a:t>in the course of the child’s examination, diagnosis, and treatment?</a:t>
            </a:r>
          </a:p>
          <a:p>
            <a:r>
              <a:rPr lang="en-US" dirty="0" smtClean="0"/>
              <a:t>Growth charts</a:t>
            </a:r>
          </a:p>
          <a:p>
            <a:r>
              <a:rPr lang="en-US" dirty="0" smtClean="0"/>
              <a:t>Measuring  head circumference should be performed until what age?</a:t>
            </a:r>
          </a:p>
          <a:p>
            <a:r>
              <a:rPr lang="en-US" dirty="0" smtClean="0"/>
              <a:t>36 months</a:t>
            </a:r>
          </a:p>
          <a:p>
            <a:r>
              <a:rPr lang="en-US" dirty="0" smtClean="0"/>
              <a:t>Where should the measuring tape be placed?</a:t>
            </a:r>
          </a:p>
          <a:p>
            <a:r>
              <a:rPr lang="en-US" dirty="0"/>
              <a:t>A</a:t>
            </a:r>
            <a:r>
              <a:rPr lang="en-US" dirty="0" smtClean="0"/>
              <a:t>bout an inch above the ears, and around the forehead </a:t>
            </a:r>
          </a:p>
          <a:p>
            <a:endParaRPr lang="en-US" dirty="0" smtClean="0"/>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dirty="0" smtClean="0"/>
              <a:t>What are </a:t>
            </a:r>
            <a:r>
              <a:rPr lang="en-US" dirty="0" err="1"/>
              <a:t>o</a:t>
            </a:r>
            <a:r>
              <a:rPr lang="en-US" dirty="0" err="1" smtClean="0"/>
              <a:t>toscopes</a:t>
            </a:r>
            <a:r>
              <a:rPr lang="en-US" dirty="0" smtClean="0"/>
              <a:t> used for?</a:t>
            </a:r>
          </a:p>
          <a:p>
            <a:r>
              <a:rPr lang="en-US" dirty="0" smtClean="0"/>
              <a:t>Ears</a:t>
            </a:r>
          </a:p>
          <a:p>
            <a:r>
              <a:rPr lang="en-US" dirty="0" smtClean="0"/>
              <a:t>What are ophthalmoscopes used for?</a:t>
            </a:r>
          </a:p>
          <a:p>
            <a:r>
              <a:rPr lang="en-US" dirty="0" smtClean="0"/>
              <a:t>Eyes</a:t>
            </a:r>
          </a:p>
          <a:p>
            <a:r>
              <a:rPr lang="en-US" dirty="0" smtClean="0"/>
              <a:t>Patients with discharge of the ear or eye may require irrigation, what is another name for irrigation?</a:t>
            </a:r>
          </a:p>
          <a:p>
            <a:r>
              <a:rPr lang="en-US" dirty="0" err="1" smtClean="0"/>
              <a:t>Lavage</a:t>
            </a:r>
            <a:endParaRPr lang="en-US" dirty="0" smtClean="0"/>
          </a:p>
          <a:p>
            <a:r>
              <a:rPr lang="en-US" dirty="0" smtClean="0"/>
              <a:t>What should always be done with eye or ear drops before </a:t>
            </a:r>
            <a:r>
              <a:rPr lang="en-US" b="1" dirty="0" smtClean="0"/>
              <a:t>instilling?</a:t>
            </a:r>
          </a:p>
          <a:p>
            <a:r>
              <a:rPr lang="en-US" dirty="0" smtClean="0"/>
              <a:t>Warm them to room temperature</a:t>
            </a:r>
          </a:p>
          <a:p>
            <a:r>
              <a:rPr lang="en-US" dirty="0" smtClean="0"/>
              <a:t>The number one reason you will need to irrigate a patients ear?</a:t>
            </a:r>
          </a:p>
          <a:p>
            <a:r>
              <a:rPr lang="en-US" dirty="0" err="1" smtClean="0"/>
              <a:t>Cerumen</a:t>
            </a:r>
            <a:r>
              <a:rPr lang="en-US" dirty="0" smtClean="0"/>
              <a:t> impaction</a:t>
            </a:r>
          </a:p>
          <a:p>
            <a:r>
              <a:rPr lang="en-US" dirty="0" smtClean="0"/>
              <a:t>What is </a:t>
            </a:r>
            <a:r>
              <a:rPr lang="en-US" dirty="0" err="1" smtClean="0"/>
              <a:t>cerumen</a:t>
            </a:r>
            <a:r>
              <a:rPr lang="en-US" dirty="0" smtClean="0"/>
              <a:t>?</a:t>
            </a:r>
          </a:p>
          <a:p>
            <a:r>
              <a:rPr lang="en-US" dirty="0" smtClean="0"/>
              <a:t>This is a protective secretion of the </a:t>
            </a:r>
            <a:r>
              <a:rPr lang="en-US" dirty="0" smtClean="0"/>
              <a:t>ear(earwax)</a:t>
            </a:r>
            <a:endParaRPr lang="en-US" dirty="0" smtClean="0"/>
          </a:p>
          <a:p>
            <a:pPr>
              <a:buNone/>
            </a:pPr>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chart is to measure the distant visual acuity of a patient? </a:t>
            </a:r>
          </a:p>
          <a:p>
            <a:r>
              <a:rPr lang="en-US" dirty="0" err="1" smtClean="0"/>
              <a:t>Snellen</a:t>
            </a:r>
            <a:r>
              <a:rPr lang="en-US" b="1" dirty="0" smtClean="0"/>
              <a:t> </a:t>
            </a:r>
            <a:r>
              <a:rPr lang="en-US" dirty="0" smtClean="0"/>
              <a:t>Chart</a:t>
            </a:r>
          </a:p>
          <a:p>
            <a:r>
              <a:rPr lang="en-US" dirty="0" smtClean="0"/>
              <a:t>How far should a patient stand from this chart?</a:t>
            </a:r>
          </a:p>
          <a:p>
            <a:r>
              <a:rPr lang="en-US" dirty="0" smtClean="0"/>
              <a:t>20 </a:t>
            </a:r>
            <a:r>
              <a:rPr lang="en-US" dirty="0" smtClean="0"/>
              <a:t>feet</a:t>
            </a:r>
          </a:p>
          <a:p>
            <a:r>
              <a:rPr lang="en-US" dirty="0" smtClean="0"/>
              <a:t>What is a normal visual acuity for children?</a:t>
            </a:r>
          </a:p>
          <a:p>
            <a:r>
              <a:rPr lang="en-US" dirty="0" smtClean="0"/>
              <a:t>20/40</a:t>
            </a:r>
            <a:endParaRPr lang="en-US" dirty="0" smtClean="0"/>
          </a:p>
          <a:p>
            <a:r>
              <a:rPr lang="en-US" dirty="0" smtClean="0"/>
              <a:t>Explain how a patient would read this chart?</a:t>
            </a:r>
          </a:p>
          <a:p>
            <a:r>
              <a:rPr lang="en-US" dirty="0" smtClean="0"/>
              <a:t>To test the right eye, have the patient cover the left eye, keeping both </a:t>
            </a:r>
            <a:r>
              <a:rPr lang="en-US" b="1" dirty="0" smtClean="0"/>
              <a:t>eyes opened</a:t>
            </a:r>
            <a:r>
              <a:rPr lang="en-US" dirty="0" smtClean="0"/>
              <a:t>(vise-versa), have them wear their contacts or glasses</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This is to determine near distant visual acuity?</a:t>
            </a:r>
          </a:p>
          <a:p>
            <a:r>
              <a:rPr lang="en-US" dirty="0" smtClean="0"/>
              <a:t> Jaeger System</a:t>
            </a:r>
          </a:p>
          <a:p>
            <a:r>
              <a:rPr lang="en-US" dirty="0" smtClean="0"/>
              <a:t>How far away should the patient hold this chart?</a:t>
            </a:r>
          </a:p>
          <a:p>
            <a:r>
              <a:rPr lang="en-US" dirty="0" smtClean="0"/>
              <a:t>14 and 16 inches from the eyes</a:t>
            </a:r>
          </a:p>
          <a:p>
            <a:r>
              <a:rPr lang="en-US" dirty="0" smtClean="0"/>
              <a:t>This is determine color vision acuity(color blindness)?</a:t>
            </a:r>
          </a:p>
          <a:p>
            <a:r>
              <a:rPr lang="en-US" dirty="0" smtClean="0"/>
              <a:t>Ishihara method</a:t>
            </a:r>
          </a:p>
          <a:p>
            <a:r>
              <a:rPr lang="en-US" dirty="0" smtClean="0"/>
              <a:t>What is the term for complete color blindness?</a:t>
            </a:r>
          </a:p>
          <a:p>
            <a:r>
              <a:rPr lang="en-US" dirty="0" smtClean="0"/>
              <a:t>Achromatic(page 687)</a:t>
            </a:r>
          </a:p>
          <a:p>
            <a:r>
              <a:rPr lang="en-US" dirty="0" smtClean="0"/>
              <a:t>What is the term for the most common type of color blindness?</a:t>
            </a:r>
          </a:p>
          <a:p>
            <a:r>
              <a:rPr lang="en-US" dirty="0" err="1" smtClean="0"/>
              <a:t>Daltonism</a:t>
            </a:r>
            <a:r>
              <a:rPr lang="en-US" dirty="0" smtClean="0"/>
              <a:t>(page 687)</a:t>
            </a:r>
          </a:p>
          <a:p>
            <a:r>
              <a:rPr lang="en-US" dirty="0" smtClean="0"/>
              <a:t>All </a:t>
            </a:r>
            <a:r>
              <a:rPr lang="en-US" dirty="0" smtClean="0"/>
              <a:t>patients </a:t>
            </a:r>
            <a:r>
              <a:rPr lang="en-US" dirty="0" smtClean="0"/>
              <a:t>with this </a:t>
            </a:r>
            <a:r>
              <a:rPr lang="en-US" b="1" dirty="0" smtClean="0"/>
              <a:t>disorder </a:t>
            </a:r>
            <a:r>
              <a:rPr lang="en-US" dirty="0" smtClean="0"/>
              <a:t>should be checked for color blindness?</a:t>
            </a:r>
          </a:p>
          <a:p>
            <a:r>
              <a:rPr lang="en-US" dirty="0" smtClean="0"/>
              <a:t>Thyroid disorder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r>
              <a:rPr lang="en-US" dirty="0" smtClean="0"/>
              <a:t>What is an audiometer?</a:t>
            </a:r>
          </a:p>
          <a:p>
            <a:r>
              <a:rPr lang="en-US" dirty="0" smtClean="0"/>
              <a:t>This is an instrument used to measure one’s hearing</a:t>
            </a:r>
          </a:p>
          <a:p>
            <a:r>
              <a:rPr lang="en-US" dirty="0" smtClean="0"/>
              <a:t>This instrument is used with a strike and then is held against the patient </a:t>
            </a:r>
            <a:r>
              <a:rPr lang="en-US" b="1" dirty="0" smtClean="0"/>
              <a:t>mastoid bone </a:t>
            </a:r>
            <a:r>
              <a:rPr lang="en-US" dirty="0" smtClean="0"/>
              <a:t>until the patient no longer hears the sound?</a:t>
            </a:r>
          </a:p>
          <a:p>
            <a:r>
              <a:rPr lang="en-US" dirty="0" smtClean="0"/>
              <a:t>Tuning fork</a:t>
            </a:r>
          </a:p>
          <a:p>
            <a:r>
              <a:rPr lang="en-US" dirty="0" smtClean="0"/>
              <a:t>This exam is called?</a:t>
            </a:r>
          </a:p>
          <a:p>
            <a:r>
              <a:rPr lang="en-US" dirty="0" err="1" smtClean="0"/>
              <a:t>Rinne</a:t>
            </a:r>
            <a:r>
              <a:rPr lang="en-US" dirty="0" smtClean="0"/>
              <a:t> test</a:t>
            </a:r>
          </a:p>
          <a:p>
            <a:r>
              <a:rPr lang="en-US" dirty="0" smtClean="0"/>
              <a:t>When the tuning fork is </a:t>
            </a:r>
            <a:r>
              <a:rPr lang="en-US" dirty="0"/>
              <a:t>p</a:t>
            </a:r>
            <a:r>
              <a:rPr lang="en-US" dirty="0" smtClean="0"/>
              <a:t>laced on the vertex of the head, this is called?</a:t>
            </a:r>
          </a:p>
          <a:p>
            <a:r>
              <a:rPr lang="en-US" dirty="0" smtClean="0"/>
              <a:t>Weber test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This position allows a visual inspection of posture and movements(neurological exams)</a:t>
            </a:r>
          </a:p>
          <a:p>
            <a:r>
              <a:rPr lang="en-US" dirty="0" smtClean="0"/>
              <a:t>Anatomical Position</a:t>
            </a:r>
          </a:p>
          <a:p>
            <a:r>
              <a:rPr lang="en-US" dirty="0" smtClean="0"/>
              <a:t>This position is used for examination and treatment of the anterior(front) portion of the body, including the breasts and abdominal organs?</a:t>
            </a:r>
          </a:p>
          <a:p>
            <a:r>
              <a:rPr lang="en-US" dirty="0" smtClean="0"/>
              <a:t>Horizontal Recumbent or Supine</a:t>
            </a:r>
          </a:p>
          <a:p>
            <a:r>
              <a:rPr lang="en-US" dirty="0" smtClean="0"/>
              <a:t>This position allows for relaxation of the abdominal muscles, legs are flexed?</a:t>
            </a:r>
          </a:p>
          <a:p>
            <a:r>
              <a:rPr lang="en-US" dirty="0" smtClean="0"/>
              <a:t>Dorsal Recumbent</a:t>
            </a:r>
          </a:p>
          <a:p>
            <a:r>
              <a:rPr lang="en-US" dirty="0" smtClean="0"/>
              <a:t>This position  is used to examine the back and spine, the patient is lying on the abdomen?</a:t>
            </a:r>
          </a:p>
          <a:p>
            <a:r>
              <a:rPr lang="en-US" dirty="0" smtClean="0"/>
              <a:t>Prone Position</a:t>
            </a:r>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position in which the patient lies on the side with the knee and thigh drawn upward toward the chest. The chest and abdomen are allowed to fall forward, used to exam the rectal area?</a:t>
            </a:r>
          </a:p>
          <a:p>
            <a:r>
              <a:rPr lang="en-US" dirty="0" smtClean="0"/>
              <a:t>The Sims’ </a:t>
            </a:r>
            <a:r>
              <a:rPr lang="en-US" dirty="0" smtClean="0"/>
              <a:t>Position</a:t>
            </a:r>
          </a:p>
          <a:p>
            <a:r>
              <a:rPr lang="en-US" dirty="0" smtClean="0"/>
              <a:t>What age would the physician start routine rectal exams for blood in the stool? </a:t>
            </a:r>
          </a:p>
          <a:p>
            <a:r>
              <a:rPr lang="en-US" dirty="0" smtClean="0"/>
              <a:t>40</a:t>
            </a:r>
            <a:endParaRPr lang="en-US" dirty="0" smtClean="0"/>
          </a:p>
          <a:p>
            <a:r>
              <a:rPr lang="en-US" dirty="0" smtClean="0"/>
              <a:t>A position with the patient on their hands and knees, flexed arms folded under the head, used for </a:t>
            </a:r>
            <a:r>
              <a:rPr lang="en-US" dirty="0" err="1" smtClean="0"/>
              <a:t>sigmoidoscopy</a:t>
            </a:r>
            <a:r>
              <a:rPr lang="en-US" dirty="0" smtClean="0"/>
              <a:t> exams?</a:t>
            </a:r>
          </a:p>
          <a:p>
            <a:r>
              <a:rPr lang="en-US" dirty="0" smtClean="0"/>
              <a:t>Knee-Chest Position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position is used for patient’s with respiratory or cardiovascular problems, or to examine the head, neck, and chest area, the table is raised to a 45-degree angle or 90-degree angle?</a:t>
            </a:r>
          </a:p>
          <a:p>
            <a:r>
              <a:rPr lang="en-US" dirty="0" smtClean="0"/>
              <a:t>Fowlers position</a:t>
            </a:r>
          </a:p>
          <a:p>
            <a:r>
              <a:rPr lang="en-US" dirty="0" smtClean="0"/>
              <a:t>This is a supine position, with the patient heels in the stirrups, used for vaginal exams?</a:t>
            </a:r>
          </a:p>
          <a:p>
            <a:r>
              <a:rPr lang="en-US" dirty="0" err="1" smtClean="0"/>
              <a:t>Lithotomy</a:t>
            </a:r>
            <a:r>
              <a:rPr lang="en-US" dirty="0" smtClean="0"/>
              <a:t> </a:t>
            </a:r>
            <a:r>
              <a:rPr lang="en-US" dirty="0" smtClean="0"/>
              <a:t>Position</a:t>
            </a:r>
          </a:p>
          <a:p>
            <a:r>
              <a:rPr lang="en-US" dirty="0" smtClean="0"/>
              <a:t>At what age </a:t>
            </a:r>
            <a:r>
              <a:rPr lang="en-US" dirty="0" smtClean="0"/>
              <a:t>do the ACS </a:t>
            </a:r>
            <a:r>
              <a:rPr lang="en-US" dirty="0" smtClean="0"/>
              <a:t>recommended to start testicular exams?</a:t>
            </a:r>
          </a:p>
          <a:p>
            <a:r>
              <a:rPr lang="en-US" dirty="0" smtClean="0"/>
              <a:t>15</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lnSpcReduction="10000"/>
          </a:bodyPr>
          <a:lstStyle/>
          <a:p>
            <a:r>
              <a:rPr lang="en-US" dirty="0"/>
              <a:t>T</a:t>
            </a:r>
            <a:r>
              <a:rPr lang="en-US" dirty="0" smtClean="0"/>
              <a:t>his is the initial part of the exam(skin color, rashes general appearance, level of anxiety, gait which is their walk) this is a large part of the sensory system?</a:t>
            </a:r>
          </a:p>
          <a:p>
            <a:r>
              <a:rPr lang="en-US" dirty="0" smtClean="0"/>
              <a:t>Inspection</a:t>
            </a:r>
          </a:p>
          <a:p>
            <a:r>
              <a:rPr lang="en-US" dirty="0" smtClean="0"/>
              <a:t>This is evaluation using the sense of touch, the body can be felt using one hand, two hands or fingers?</a:t>
            </a:r>
          </a:p>
          <a:p>
            <a:r>
              <a:rPr lang="en-US" dirty="0" smtClean="0"/>
              <a:t>Palpation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753</TotalTime>
  <Words>891</Words>
  <Application>Microsoft Office PowerPoint</Application>
  <PresentationFormat>On-screen Show (4:3)</PresentationFormat>
  <Paragraphs>116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Review</vt:lpstr>
      <vt:lpstr>Review</vt:lpstr>
      <vt:lpstr>Review</vt:lpstr>
      <vt:lpstr>Review</vt:lpstr>
      <vt:lpstr>Review</vt:lpstr>
      <vt:lpstr>Review</vt:lpstr>
      <vt:lpstr>Review</vt:lpstr>
      <vt:lpstr>Review</vt:lpstr>
      <vt:lpstr>Review</vt:lpstr>
      <vt:lpstr>Review</vt:lpstr>
      <vt:lpstr>Review</vt:lpstr>
      <vt:lpstr>Review</vt:lpstr>
      <vt:lpstr>Review</vt:lpstr>
    </vt:vector>
  </TitlesOfParts>
  <Company>Salt Lake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dc:title>
  <dc:creator>ahastin2</dc:creator>
  <cp:lastModifiedBy>ahastin2</cp:lastModifiedBy>
  <cp:revision>20</cp:revision>
  <dcterms:created xsi:type="dcterms:W3CDTF">2011-10-13T19:35:00Z</dcterms:created>
  <dcterms:modified xsi:type="dcterms:W3CDTF">2013-11-01T02:02:45Z</dcterms:modified>
</cp:coreProperties>
</file>