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67607-8F0F-45F2-A56D-B146BD232F97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9FCFE-75B5-468D-BAD9-3FFB0BF8A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67607-8F0F-45F2-A56D-B146BD232F97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9FCFE-75B5-468D-BAD9-3FFB0BF8A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67607-8F0F-45F2-A56D-B146BD232F97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9FCFE-75B5-468D-BAD9-3FFB0BF8A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67607-8F0F-45F2-A56D-B146BD232F97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9FCFE-75B5-468D-BAD9-3FFB0BF8A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67607-8F0F-45F2-A56D-B146BD232F97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9FCFE-75B5-468D-BAD9-3FFB0BF8A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67607-8F0F-45F2-A56D-B146BD232F97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9FCFE-75B5-468D-BAD9-3FFB0BF8A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67607-8F0F-45F2-A56D-B146BD232F97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9FCFE-75B5-468D-BAD9-3FFB0BF8A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67607-8F0F-45F2-A56D-B146BD232F97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9FCFE-75B5-468D-BAD9-3FFB0BF8A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67607-8F0F-45F2-A56D-B146BD232F97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9FCFE-75B5-468D-BAD9-3FFB0BF8A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67607-8F0F-45F2-A56D-B146BD232F97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9FCFE-75B5-468D-BAD9-3FFB0BF8A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67607-8F0F-45F2-A56D-B146BD232F97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9FCFE-75B5-468D-BAD9-3FFB0BF8A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67607-8F0F-45F2-A56D-B146BD232F97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9FCFE-75B5-468D-BAD9-3FFB0BF8A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209800"/>
          </a:xfrm>
        </p:spPr>
        <p:txBody>
          <a:bodyPr/>
          <a:lstStyle/>
          <a:p>
            <a:r>
              <a:rPr lang="en-US" dirty="0" smtClean="0"/>
              <a:t>Chapter 16</a:t>
            </a:r>
          </a:p>
          <a:p>
            <a:r>
              <a:rPr lang="en-US" dirty="0" smtClean="0"/>
              <a:t>Diagnostic tests, X-rays, and Procedures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you introduce into the skin to induce a reaction(allergy testing)?</a:t>
            </a:r>
          </a:p>
          <a:p>
            <a:r>
              <a:rPr lang="en-US" dirty="0" smtClean="0"/>
              <a:t>Antigen</a:t>
            </a:r>
          </a:p>
          <a:p>
            <a:r>
              <a:rPr lang="en-US" dirty="0" smtClean="0"/>
              <a:t>A raised area on the skin that shows a positive reaction?</a:t>
            </a:r>
          </a:p>
          <a:p>
            <a:r>
              <a:rPr lang="en-US" dirty="0" smtClean="0"/>
              <a:t>Wheal</a:t>
            </a:r>
          </a:p>
          <a:p>
            <a:r>
              <a:rPr lang="en-US" dirty="0" smtClean="0"/>
              <a:t>This is a release of  histamine?</a:t>
            </a:r>
          </a:p>
          <a:p>
            <a:r>
              <a:rPr lang="en-US" dirty="0"/>
              <a:t>H</a:t>
            </a:r>
            <a:r>
              <a:rPr lang="en-US" dirty="0" smtClean="0"/>
              <a:t>ypersensitive reaction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 life-threatening reaction? </a:t>
            </a:r>
          </a:p>
          <a:p>
            <a:r>
              <a:rPr lang="en-US" dirty="0" smtClean="0"/>
              <a:t>Anaphylactic shock</a:t>
            </a:r>
          </a:p>
          <a:p>
            <a:r>
              <a:rPr lang="en-US" dirty="0"/>
              <a:t>T</a:t>
            </a:r>
            <a:r>
              <a:rPr lang="en-US" dirty="0" smtClean="0"/>
              <a:t>he patient must wait for how long after allergy testing?</a:t>
            </a:r>
          </a:p>
          <a:p>
            <a:r>
              <a:rPr lang="en-US" dirty="0" smtClean="0"/>
              <a:t>20 min</a:t>
            </a:r>
            <a:r>
              <a:rPr lang="en-US" dirty="0"/>
              <a:t> </a:t>
            </a:r>
            <a:r>
              <a:rPr lang="en-US" dirty="0" smtClean="0"/>
              <a:t>for possible reaction</a:t>
            </a:r>
          </a:p>
          <a:p>
            <a:r>
              <a:rPr lang="en-US" dirty="0" smtClean="0"/>
              <a:t>The patch test is done to determine?</a:t>
            </a:r>
          </a:p>
          <a:p>
            <a:r>
              <a:rPr lang="en-US" dirty="0"/>
              <a:t>T</a:t>
            </a:r>
            <a:r>
              <a:rPr lang="en-US" dirty="0" smtClean="0"/>
              <a:t>he cause of contact dermatitis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This procedure is used frequently to diagnose heart disease and dysfunction?</a:t>
            </a:r>
          </a:p>
          <a:p>
            <a:r>
              <a:rPr lang="en-US" dirty="0" smtClean="0"/>
              <a:t>Electrocardiogram(EKG/ECG)</a:t>
            </a:r>
          </a:p>
          <a:p>
            <a:r>
              <a:rPr lang="en-US" dirty="0" smtClean="0"/>
              <a:t>What indicates the electrical impulses shown from a specific lead on a ECG/EKG?</a:t>
            </a:r>
          </a:p>
          <a:p>
            <a:r>
              <a:rPr lang="en-US" dirty="0" smtClean="0"/>
              <a:t>Rhythm strip</a:t>
            </a:r>
          </a:p>
          <a:p>
            <a:r>
              <a:rPr lang="en-US" dirty="0" smtClean="0"/>
              <a:t>What are placed on the patient’s limbs and chest and pick up the electrical current produced by the contractions of the heart?</a:t>
            </a:r>
          </a:p>
          <a:p>
            <a:r>
              <a:rPr lang="en-US" dirty="0" smtClean="0"/>
              <a:t>Electrodes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What is known as the first part of the cardiac cycle?</a:t>
            </a:r>
          </a:p>
          <a:p>
            <a:r>
              <a:rPr lang="en-US" dirty="0" err="1"/>
              <a:t>A</a:t>
            </a:r>
            <a:r>
              <a:rPr lang="en-US" dirty="0" err="1" smtClean="0"/>
              <a:t>trial</a:t>
            </a:r>
            <a:r>
              <a:rPr lang="en-US" b="1" dirty="0" smtClean="0"/>
              <a:t> </a:t>
            </a:r>
            <a:r>
              <a:rPr lang="en-US" dirty="0" smtClean="0"/>
              <a:t>depolarization(P wave)</a:t>
            </a:r>
          </a:p>
          <a:p>
            <a:r>
              <a:rPr lang="en-US" dirty="0" smtClean="0"/>
              <a:t>The QRS wave corresponds to?</a:t>
            </a:r>
          </a:p>
          <a:p>
            <a:r>
              <a:rPr lang="en-US" dirty="0"/>
              <a:t>D</a:t>
            </a:r>
            <a:r>
              <a:rPr lang="en-US" dirty="0" smtClean="0"/>
              <a:t>epolarization of the right and left ventricles </a:t>
            </a:r>
          </a:p>
          <a:p>
            <a:r>
              <a:rPr lang="en-US" dirty="0" smtClean="0"/>
              <a:t>T wave represents? </a:t>
            </a:r>
          </a:p>
          <a:p>
            <a:r>
              <a:rPr lang="en-US" dirty="0"/>
              <a:t>T</a:t>
            </a:r>
            <a:r>
              <a:rPr lang="en-US" dirty="0" smtClean="0"/>
              <a:t>he</a:t>
            </a:r>
            <a:r>
              <a:rPr lang="en-US" b="1" dirty="0" smtClean="0"/>
              <a:t> </a:t>
            </a:r>
            <a:r>
              <a:rPr lang="en-US" dirty="0" err="1" smtClean="0"/>
              <a:t>repolarization</a:t>
            </a:r>
            <a:r>
              <a:rPr lang="en-US" dirty="0" smtClean="0"/>
              <a:t> or (recovery) of the ventricles</a:t>
            </a:r>
          </a:p>
          <a:p>
            <a:r>
              <a:rPr lang="en-US" dirty="0" smtClean="0"/>
              <a:t>Know your lead placements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This is anything that causes an interference in the ECG recording?</a:t>
            </a:r>
          </a:p>
          <a:p>
            <a:r>
              <a:rPr lang="en-US" dirty="0" smtClean="0"/>
              <a:t>Artifacts</a:t>
            </a:r>
          </a:p>
          <a:p>
            <a:r>
              <a:rPr lang="en-US" dirty="0" smtClean="0"/>
              <a:t>This is a stress EGC that is done while a patient is exercising on a treadmill or bicycle under careful supervision?</a:t>
            </a:r>
          </a:p>
          <a:p>
            <a:r>
              <a:rPr lang="en-US" dirty="0" smtClean="0"/>
              <a:t>Stress test</a:t>
            </a:r>
          </a:p>
          <a:p>
            <a:r>
              <a:rPr lang="en-US" dirty="0" smtClean="0"/>
              <a:t>This is a EKG/ECG test over a period of 24 to 48 hours?</a:t>
            </a:r>
          </a:p>
          <a:p>
            <a:r>
              <a:rPr lang="en-US" dirty="0" smtClean="0"/>
              <a:t>Holter monitor</a:t>
            </a:r>
          </a:p>
          <a:p>
            <a:r>
              <a:rPr lang="en-US" dirty="0" smtClean="0"/>
              <a:t>Define  MRI</a:t>
            </a:r>
          </a:p>
          <a:p>
            <a:r>
              <a:rPr lang="en-US" dirty="0" smtClean="0"/>
              <a:t>Magnetic Resonance Imaging</a:t>
            </a:r>
          </a:p>
          <a:p>
            <a:r>
              <a:rPr lang="en-US" dirty="0" smtClean="0"/>
              <a:t>What is this test used for?</a:t>
            </a:r>
          </a:p>
          <a:p>
            <a:r>
              <a:rPr lang="en-US" dirty="0" smtClean="0"/>
              <a:t>Tube -like structure used to view structures inside the human body 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some contraindications for an MRI?</a:t>
            </a:r>
          </a:p>
          <a:p>
            <a:r>
              <a:rPr lang="en-US" dirty="0" smtClean="0"/>
              <a:t>Any metal, including pacemakers, pregnancy</a:t>
            </a:r>
          </a:p>
          <a:p>
            <a:r>
              <a:rPr lang="en-US" dirty="0" smtClean="0"/>
              <a:t>What test would you have a patient fast(NPO) midnight, the night before?</a:t>
            </a:r>
          </a:p>
          <a:p>
            <a:r>
              <a:rPr lang="en-US" dirty="0" smtClean="0"/>
              <a:t>Abdominal ultrasound</a:t>
            </a:r>
          </a:p>
          <a:p>
            <a:r>
              <a:rPr lang="en-US" dirty="0" smtClean="0"/>
              <a:t>What test would you have a patient drink about 30 ounces of fluid 1 hour before?</a:t>
            </a:r>
          </a:p>
          <a:p>
            <a:r>
              <a:rPr lang="en-US" dirty="0" smtClean="0"/>
              <a:t>Fetal ultrasound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What does KUB stand for?</a:t>
            </a:r>
          </a:p>
          <a:p>
            <a:r>
              <a:rPr lang="en-US" dirty="0" smtClean="0"/>
              <a:t>Kidney, </a:t>
            </a:r>
            <a:r>
              <a:rPr lang="en-US" dirty="0" err="1" smtClean="0"/>
              <a:t>ureters</a:t>
            </a:r>
            <a:r>
              <a:rPr lang="en-US" dirty="0" smtClean="0"/>
              <a:t>, bladder</a:t>
            </a:r>
          </a:p>
          <a:p>
            <a:r>
              <a:rPr lang="en-US" dirty="0" smtClean="0"/>
              <a:t>What is this test done for?</a:t>
            </a:r>
          </a:p>
          <a:p>
            <a:r>
              <a:rPr lang="en-US" dirty="0" smtClean="0"/>
              <a:t>To </a:t>
            </a:r>
            <a:r>
              <a:rPr lang="en-US" dirty="0" smtClean="0"/>
              <a:t>diagnosis urinary diseases and disorders</a:t>
            </a:r>
          </a:p>
          <a:p>
            <a:r>
              <a:rPr lang="en-US" dirty="0" smtClean="0"/>
              <a:t>This test aids in the diagnosis of breast masses as small as 1 cm in size or less?</a:t>
            </a:r>
          </a:p>
          <a:p>
            <a:r>
              <a:rPr lang="en-US" dirty="0" smtClean="0"/>
              <a:t>Mammogram</a:t>
            </a:r>
          </a:p>
          <a:p>
            <a:r>
              <a:rPr lang="en-US" dirty="0" smtClean="0"/>
              <a:t>What are some instructions that you would give the patient the day of the mammogram?</a:t>
            </a:r>
          </a:p>
          <a:p>
            <a:r>
              <a:rPr lang="en-US" dirty="0" smtClean="0"/>
              <a:t>No deodorants, perfumes, or powders, ask if the patient could be pregnant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2939</TotalTime>
  <Words>375</Words>
  <Application>Microsoft Office PowerPoint</Application>
  <PresentationFormat>On-screen Show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Review</vt:lpstr>
      <vt:lpstr>Review</vt:lpstr>
      <vt:lpstr>Review</vt:lpstr>
      <vt:lpstr>Review</vt:lpstr>
      <vt:lpstr>Review</vt:lpstr>
      <vt:lpstr>Review</vt:lpstr>
      <vt:lpstr>Review</vt:lpstr>
      <vt:lpstr>Review</vt:lpstr>
    </vt:vector>
  </TitlesOfParts>
  <Company>Salt Lake Community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</dc:title>
  <dc:creator>ahastin2</dc:creator>
  <cp:lastModifiedBy>SLC Manager</cp:lastModifiedBy>
  <cp:revision>21</cp:revision>
  <dcterms:created xsi:type="dcterms:W3CDTF">2011-10-31T16:33:09Z</dcterms:created>
  <dcterms:modified xsi:type="dcterms:W3CDTF">2014-01-21T04:25:20Z</dcterms:modified>
</cp:coreProperties>
</file>