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5B9-FACE-4AF0-A8C2-F01A5F16F86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F4B5-6C98-44B0-966F-A9AE4693D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Minor Surgery In The Medical Office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an instrument mechanism designed to close, lock  or clamp? </a:t>
            </a:r>
          </a:p>
          <a:p>
            <a:r>
              <a:rPr lang="en-US" dirty="0" smtClean="0"/>
              <a:t>Ratchet</a:t>
            </a:r>
          </a:p>
          <a:p>
            <a:r>
              <a:rPr lang="en-US" dirty="0" smtClean="0"/>
              <a:t>This is the name for little fissures into the surface of hemostats and forceps to prevent slipping?</a:t>
            </a:r>
          </a:p>
          <a:p>
            <a:r>
              <a:rPr lang="en-US" dirty="0" smtClean="0"/>
              <a:t>Serrations</a:t>
            </a:r>
          </a:p>
          <a:p>
            <a:r>
              <a:rPr lang="en-US" dirty="0" smtClean="0"/>
              <a:t>This is an instrument used for holding and seizing?</a:t>
            </a:r>
          </a:p>
          <a:p>
            <a:r>
              <a:rPr lang="en-US" dirty="0" smtClean="0"/>
              <a:t>Forceps</a:t>
            </a:r>
          </a:p>
          <a:p>
            <a:r>
              <a:rPr lang="en-US" dirty="0" smtClean="0"/>
              <a:t>This is an instrument used to clamp off blood vessels?</a:t>
            </a:r>
          </a:p>
          <a:p>
            <a:r>
              <a:rPr lang="en-US" dirty="0" smtClean="0"/>
              <a:t>Hemostat</a:t>
            </a:r>
          </a:p>
          <a:p>
            <a:r>
              <a:rPr lang="en-US" dirty="0" smtClean="0"/>
              <a:t>This is an instrument used to hold a suture needle?</a:t>
            </a:r>
          </a:p>
          <a:p>
            <a:r>
              <a:rPr lang="en-US" dirty="0" smtClean="0"/>
              <a:t>Needle holder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An Instrument used to draw back tissue and hold open a surgical site?</a:t>
            </a:r>
          </a:p>
          <a:p>
            <a:r>
              <a:rPr lang="en-US" dirty="0" smtClean="0"/>
              <a:t>Retractor</a:t>
            </a:r>
          </a:p>
          <a:p>
            <a:r>
              <a:rPr lang="en-US" dirty="0" smtClean="0"/>
              <a:t>An instrument used to enlarge a body cavity for better viewing?</a:t>
            </a:r>
          </a:p>
          <a:p>
            <a:r>
              <a:rPr lang="en-US" dirty="0" smtClean="0"/>
              <a:t>Speculums</a:t>
            </a:r>
          </a:p>
          <a:p>
            <a:r>
              <a:rPr lang="en-US" dirty="0" smtClean="0"/>
              <a:t>An instrument used to cut tissue</a:t>
            </a:r>
          </a:p>
          <a:p>
            <a:r>
              <a:rPr lang="en-US" dirty="0"/>
              <a:t>S</a:t>
            </a:r>
            <a:r>
              <a:rPr lang="en-US" dirty="0" smtClean="0"/>
              <a:t>cissors and scalpels</a:t>
            </a:r>
          </a:p>
          <a:p>
            <a:r>
              <a:rPr lang="en-US" dirty="0" smtClean="0"/>
              <a:t>An instrument used to grasp surgical sponges</a:t>
            </a:r>
          </a:p>
          <a:p>
            <a:r>
              <a:rPr lang="en-US" dirty="0" smtClean="0"/>
              <a:t>Sponge forceps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List some tasks that need to be done the day before the scheduled surgery?</a:t>
            </a:r>
          </a:p>
          <a:p>
            <a:r>
              <a:rPr lang="en-US" dirty="0"/>
              <a:t>G</a:t>
            </a:r>
            <a:r>
              <a:rPr lang="en-US" dirty="0" smtClean="0"/>
              <a:t>et all the necessary surgical instruments and supplies ready, call to confirm the patients appointment and preparation, and  insurance payments</a:t>
            </a:r>
          </a:p>
          <a:p>
            <a:r>
              <a:rPr lang="en-US" dirty="0" smtClean="0"/>
              <a:t>When should the sterile tray be set up for a patient?</a:t>
            </a:r>
          </a:p>
          <a:p>
            <a:r>
              <a:rPr lang="en-US" dirty="0"/>
              <a:t>B</a:t>
            </a:r>
            <a:r>
              <a:rPr lang="en-US" dirty="0" smtClean="0"/>
              <a:t>efore the patient is escorted to the area(room)</a:t>
            </a:r>
          </a:p>
          <a:p>
            <a:r>
              <a:rPr lang="en-US" dirty="0" smtClean="0"/>
              <a:t>When should a consent form be completed(signed)?</a:t>
            </a:r>
          </a:p>
          <a:p>
            <a:r>
              <a:rPr lang="en-US" dirty="0" smtClean="0"/>
              <a:t>Before the surgery is performed(explain and answer questions)</a:t>
            </a:r>
          </a:p>
          <a:p>
            <a:r>
              <a:rPr lang="en-US" dirty="0" smtClean="0"/>
              <a:t>Where should a consent be </a:t>
            </a:r>
            <a:r>
              <a:rPr lang="en-US" dirty="0" smtClean="0"/>
              <a:t>filed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the patient’s chart</a:t>
            </a:r>
          </a:p>
          <a:p>
            <a:r>
              <a:rPr lang="en-US" dirty="0" smtClean="0"/>
              <a:t>This is done to check for allergies or any past problems?</a:t>
            </a:r>
            <a:endParaRPr lang="en-US" dirty="0" smtClean="0"/>
          </a:p>
          <a:p>
            <a:r>
              <a:rPr lang="en-US" dirty="0" smtClean="0"/>
              <a:t>Medical history </a:t>
            </a:r>
          </a:p>
          <a:p>
            <a:r>
              <a:rPr lang="en-US" dirty="0" smtClean="0"/>
              <a:t>The lab provides a </a:t>
            </a:r>
            <a:r>
              <a:rPr lang="en-US" dirty="0"/>
              <a:t>?</a:t>
            </a:r>
            <a:r>
              <a:rPr lang="en-US" dirty="0" smtClean="0"/>
              <a:t> solution container to preserve the </a:t>
            </a:r>
            <a:r>
              <a:rPr lang="en-US" dirty="0" smtClean="0"/>
              <a:t>specimen?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ormalin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method used in removing skin tags, warts, skin disorders, and growths using subfreezing temperature to destroy or remove tissue with liquid nitrogen?</a:t>
            </a:r>
          </a:p>
          <a:p>
            <a:r>
              <a:rPr lang="en-US" dirty="0" smtClean="0"/>
              <a:t>Cryosurgery</a:t>
            </a:r>
          </a:p>
          <a:p>
            <a:r>
              <a:rPr lang="en-US" dirty="0" smtClean="0"/>
              <a:t>When preparing a surgical site, shave the site at what degree? </a:t>
            </a:r>
          </a:p>
          <a:p>
            <a:r>
              <a:rPr lang="en-US" dirty="0" smtClean="0"/>
              <a:t>30  degrees angle</a:t>
            </a:r>
          </a:p>
          <a:p>
            <a:r>
              <a:rPr lang="en-US" dirty="0" smtClean="0"/>
              <a:t>To protect yourself and the patient you should wear what</a:t>
            </a:r>
            <a:r>
              <a:rPr lang="en-US" b="1" dirty="0" smtClean="0"/>
              <a:t> </a:t>
            </a:r>
            <a:r>
              <a:rPr lang="en-US" dirty="0" smtClean="0"/>
              <a:t>when preparing the skin or changing a dressing?</a:t>
            </a:r>
            <a:r>
              <a:rPr lang="en-US" b="1" dirty="0" smtClean="0"/>
              <a:t> </a:t>
            </a:r>
          </a:p>
          <a:p>
            <a:r>
              <a:rPr lang="en-US" dirty="0"/>
              <a:t>S</a:t>
            </a:r>
            <a:r>
              <a:rPr lang="en-US" dirty="0" smtClean="0"/>
              <a:t>terile gloves </a:t>
            </a:r>
          </a:p>
          <a:p>
            <a:r>
              <a:rPr lang="en-US" dirty="0" smtClean="0"/>
              <a:t>Before applying sterile gloves, you should?</a:t>
            </a:r>
          </a:p>
          <a:p>
            <a:r>
              <a:rPr lang="en-US" dirty="0" smtClean="0"/>
              <a:t>Wash your hands completely</a:t>
            </a:r>
          </a:p>
          <a:p>
            <a:r>
              <a:rPr lang="en-US" dirty="0" smtClean="0"/>
              <a:t>After applying sterile gloves check for?</a:t>
            </a:r>
          </a:p>
          <a:p>
            <a:r>
              <a:rPr lang="en-US" dirty="0" smtClean="0"/>
              <a:t>Holes or tears</a:t>
            </a:r>
          </a:p>
          <a:p>
            <a:r>
              <a:rPr lang="en-US" dirty="0" smtClean="0"/>
              <a:t>Skin preparation is completed with?</a:t>
            </a:r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Antiseptic is applied how?</a:t>
            </a:r>
          </a:p>
          <a:p>
            <a:r>
              <a:rPr lang="en-US" smtClean="0"/>
              <a:t>In </a:t>
            </a:r>
            <a:r>
              <a:rPr lang="en-US" dirty="0" smtClean="0"/>
              <a:t>a circular motion from the site outward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would we have a patient fast before surgery?</a:t>
            </a:r>
          </a:p>
          <a:p>
            <a:r>
              <a:rPr lang="en-US" dirty="0" smtClean="0"/>
              <a:t>This lessens the possibility of nausea and vomiting</a:t>
            </a:r>
          </a:p>
          <a:p>
            <a:r>
              <a:rPr lang="en-US" dirty="0" smtClean="0"/>
              <a:t>Who administers the local anesthetic(</a:t>
            </a:r>
            <a:r>
              <a:rPr lang="en-US" dirty="0" err="1" smtClean="0"/>
              <a:t>lidocaine</a:t>
            </a:r>
            <a:r>
              <a:rPr lang="en-US" dirty="0" smtClean="0"/>
              <a:t>)?</a:t>
            </a:r>
          </a:p>
          <a:p>
            <a:r>
              <a:rPr lang="en-US" dirty="0" smtClean="0"/>
              <a:t>Physician </a:t>
            </a:r>
          </a:p>
          <a:p>
            <a:r>
              <a:rPr lang="en-US" dirty="0" smtClean="0"/>
              <a:t>How should you remove sutures?</a:t>
            </a:r>
          </a:p>
          <a:p>
            <a:r>
              <a:rPr lang="en-US" dirty="0" smtClean="0"/>
              <a:t>Pull on the suture with the forceps toward the </a:t>
            </a:r>
            <a:r>
              <a:rPr lang="en-US" smtClean="0"/>
              <a:t>healing </a:t>
            </a:r>
            <a:r>
              <a:rPr lang="en-US" smtClean="0"/>
              <a:t>incision</a:t>
            </a:r>
            <a:endParaRPr lang="en-US" dirty="0" smtClean="0"/>
          </a:p>
          <a:p>
            <a:r>
              <a:rPr lang="en-US" dirty="0" smtClean="0"/>
              <a:t>Application of an ace wrap can help with?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Increasing the circulation of the area, which helps the healing process, supports the area, and can hold the dressing in place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427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17 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Review</dc:title>
  <dc:creator>ahastin2</dc:creator>
  <cp:lastModifiedBy>SLC Manager</cp:lastModifiedBy>
  <cp:revision>11</cp:revision>
  <dcterms:created xsi:type="dcterms:W3CDTF">2012-01-11T21:35:25Z</dcterms:created>
  <dcterms:modified xsi:type="dcterms:W3CDTF">2014-02-12T03:09:05Z</dcterms:modified>
</cp:coreProperties>
</file>