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7" r:id="rId6"/>
    <p:sldId id="257" r:id="rId7"/>
    <p:sldId id="258" r:id="rId8"/>
    <p:sldId id="261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5BF96-9D21-45D3-ABCB-4932A1172B98}" type="datetimeFigureOut">
              <a:rPr lang="en-US" smtClean="0"/>
              <a:pPr/>
              <a:t>08/30/2013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C0CAA-4F5F-4C78-909B-8B1678289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for Chapter 1 or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Medical Assistant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are some general guidelines for personal appearance: page 41</a:t>
            </a:r>
          </a:p>
          <a:p>
            <a:endParaRPr lang="en-US" dirty="0"/>
          </a:p>
          <a:p>
            <a:r>
              <a:rPr lang="en-US" dirty="0" smtClean="0"/>
              <a:t>Hand care</a:t>
            </a:r>
          </a:p>
          <a:p>
            <a:r>
              <a:rPr lang="en-US" dirty="0" smtClean="0"/>
              <a:t>Proper attire</a:t>
            </a:r>
          </a:p>
          <a:p>
            <a:r>
              <a:rPr lang="en-US" dirty="0" smtClean="0"/>
              <a:t>Jewelry</a:t>
            </a:r>
          </a:p>
          <a:p>
            <a:r>
              <a:rPr lang="en-US" dirty="0" smtClean="0"/>
              <a:t>Gum</a:t>
            </a:r>
          </a:p>
          <a:p>
            <a:r>
              <a:rPr lang="en-US" dirty="0" smtClean="0"/>
              <a:t>Posture</a:t>
            </a:r>
          </a:p>
          <a:p>
            <a:r>
              <a:rPr lang="en-US" dirty="0" smtClean="0"/>
              <a:t>Hair</a:t>
            </a:r>
          </a:p>
          <a:p>
            <a:r>
              <a:rPr lang="en-US" dirty="0" smtClean="0"/>
              <a:t>Cleanliness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Admission clerk: </a:t>
            </a:r>
          </a:p>
          <a:p>
            <a:r>
              <a:rPr lang="en-US" dirty="0" smtClean="0"/>
              <a:t>Obtains patient information(admitted to the hosp)</a:t>
            </a:r>
          </a:p>
          <a:p>
            <a:r>
              <a:rPr lang="en-US" dirty="0" smtClean="0"/>
              <a:t>Certified Ophthalmic Technician(COT):</a:t>
            </a:r>
          </a:p>
          <a:p>
            <a:r>
              <a:rPr lang="en-US" dirty="0" smtClean="0"/>
              <a:t>Performs delicate ophthalmic tests and procedures</a:t>
            </a:r>
          </a:p>
          <a:p>
            <a:r>
              <a:rPr lang="en-US" dirty="0" smtClean="0"/>
              <a:t>Certified Nurse Assistant(CNA):</a:t>
            </a:r>
          </a:p>
          <a:p>
            <a:r>
              <a:rPr lang="en-US" dirty="0" smtClean="0"/>
              <a:t>Provides basic nursing skills and patient care under the supervision of a registered or licensed practical nurse</a:t>
            </a:r>
          </a:p>
          <a:p>
            <a:r>
              <a:rPr lang="en-US" dirty="0" smtClean="0"/>
              <a:t>Dental Assistant(DA):</a:t>
            </a:r>
          </a:p>
          <a:p>
            <a:r>
              <a:rPr lang="en-US" dirty="0" smtClean="0"/>
              <a:t>Helps a dentist in the performance of generalized tasks</a:t>
            </a:r>
          </a:p>
          <a:p>
            <a:r>
              <a:rPr lang="en-US" dirty="0" smtClean="0"/>
              <a:t>Dental Hygienist(DH) </a:t>
            </a:r>
          </a:p>
          <a:p>
            <a:r>
              <a:rPr lang="en-US" dirty="0" smtClean="0"/>
              <a:t>Provides specialized dental services under the supervision of the dentist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Electrocardiogram Technologist(ET):</a:t>
            </a:r>
          </a:p>
          <a:p>
            <a:r>
              <a:rPr lang="en-US" dirty="0" smtClean="0"/>
              <a:t>Skilled in performing electrocardiograms</a:t>
            </a:r>
          </a:p>
          <a:p>
            <a:r>
              <a:rPr lang="en-US" dirty="0" smtClean="0"/>
              <a:t>Emergency Medical Technician(EMT):</a:t>
            </a:r>
          </a:p>
          <a:p>
            <a:r>
              <a:rPr lang="en-US" dirty="0" smtClean="0"/>
              <a:t>Trained in the administration of specialized emergency care and transportation to a medical facility</a:t>
            </a:r>
          </a:p>
          <a:p>
            <a:r>
              <a:rPr lang="en-US" dirty="0" smtClean="0"/>
              <a:t>Laboratory Technician(LT):</a:t>
            </a:r>
          </a:p>
          <a:p>
            <a:r>
              <a:rPr lang="en-US" dirty="0" smtClean="0"/>
              <a:t>Trained in the lab under the supervision of a pathologist </a:t>
            </a:r>
          </a:p>
          <a:p>
            <a:r>
              <a:rPr lang="en-US" dirty="0" smtClean="0"/>
              <a:t>Medical Assistant(MA):</a:t>
            </a:r>
          </a:p>
          <a:p>
            <a:r>
              <a:rPr lang="en-US" dirty="0" smtClean="0"/>
              <a:t>Trained  to work under the direction of a physician, they provide a wide range of administrative and clinical skills in patient care </a:t>
            </a:r>
          </a:p>
          <a:p>
            <a:r>
              <a:rPr lang="en-US" dirty="0" smtClean="0"/>
              <a:t>Registered Nurse(RN):</a:t>
            </a:r>
          </a:p>
          <a:p>
            <a:r>
              <a:rPr lang="en-US" dirty="0" smtClean="0"/>
              <a:t>Professional nurse licensed to practice in their state(pass the NCLEX-RN)</a:t>
            </a:r>
          </a:p>
          <a:p>
            <a:r>
              <a:rPr lang="en-US" dirty="0" smtClean="0"/>
              <a:t>Licensed Practical Nurse(LPN)</a:t>
            </a:r>
          </a:p>
          <a:p>
            <a:r>
              <a:rPr lang="en-US" dirty="0" smtClean="0"/>
              <a:t>Practice under the supervision of an 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Physician Assistant(PA):</a:t>
            </a:r>
          </a:p>
          <a:p>
            <a:r>
              <a:rPr lang="en-US" dirty="0" smtClean="0"/>
              <a:t>Trained in certain aspects of the practice of medicine under the supervision of a physician</a:t>
            </a:r>
          </a:p>
          <a:p>
            <a:r>
              <a:rPr lang="en-US" dirty="0" smtClean="0"/>
              <a:t>Family Practice(FP):</a:t>
            </a:r>
          </a:p>
          <a:p>
            <a:r>
              <a:rPr lang="en-US" dirty="0" smtClean="0"/>
              <a:t>Physicians that covers the broadest spectrum of medicine(family)</a:t>
            </a:r>
          </a:p>
          <a:p>
            <a:r>
              <a:rPr lang="en-US" dirty="0" smtClean="0"/>
              <a:t>Gastroenterologist(GI):</a:t>
            </a:r>
          </a:p>
          <a:p>
            <a:r>
              <a:rPr lang="en-US" dirty="0" smtClean="0"/>
              <a:t>Specializes in the treatment of diseases and disorders of the stomach and intestines</a:t>
            </a:r>
          </a:p>
          <a:p>
            <a:r>
              <a:rPr lang="en-US" dirty="0" smtClean="0"/>
              <a:t>Gynecology(GYN): </a:t>
            </a:r>
          </a:p>
          <a:p>
            <a:r>
              <a:rPr lang="en-US" dirty="0" smtClean="0"/>
              <a:t>A physician who diagnosis and treats diseases and disorders of the female reproductive 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Nephrology: A specialty that deals with diagnosis and treatment of diseases and disorders of the kidneys</a:t>
            </a:r>
          </a:p>
          <a:p>
            <a:r>
              <a:rPr lang="en-US" dirty="0" smtClean="0"/>
              <a:t>Neurology:</a:t>
            </a:r>
          </a:p>
          <a:p>
            <a:r>
              <a:rPr lang="en-US" dirty="0" smtClean="0"/>
              <a:t>A specialty that deals with diagnosis and treatment of diseases and disorders of the central nervous system</a:t>
            </a:r>
          </a:p>
          <a:p>
            <a:r>
              <a:rPr lang="en-US" dirty="0" smtClean="0"/>
              <a:t>Pathology:</a:t>
            </a:r>
          </a:p>
          <a:p>
            <a:r>
              <a:rPr lang="en-US" dirty="0" smtClean="0"/>
              <a:t>Analysis of tissue samples to confirm diagnosis or disease(abnormal tissue)</a:t>
            </a:r>
          </a:p>
          <a:p>
            <a:r>
              <a:rPr lang="en-US" dirty="0" smtClean="0"/>
              <a:t>Histologist:</a:t>
            </a:r>
          </a:p>
          <a:p>
            <a:r>
              <a:rPr lang="en-US" dirty="0" smtClean="0"/>
              <a:t>Specialist in the science dealing with the microscopic identification of cells and tissues(anatomy behind normal tissue)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Know the non-physicians abbreviations: Page 26</a:t>
            </a:r>
          </a:p>
          <a:p>
            <a:r>
              <a:rPr lang="en-US" dirty="0" smtClean="0"/>
              <a:t>DDS: </a:t>
            </a:r>
          </a:p>
          <a:p>
            <a:r>
              <a:rPr lang="en-US" dirty="0" smtClean="0"/>
              <a:t>Doctor of Dental Surgery</a:t>
            </a:r>
          </a:p>
          <a:p>
            <a:r>
              <a:rPr lang="en-US" dirty="0" smtClean="0"/>
              <a:t>DO: </a:t>
            </a:r>
          </a:p>
          <a:p>
            <a:r>
              <a:rPr lang="en-US" dirty="0" smtClean="0"/>
              <a:t>Doctor of Osteopathy</a:t>
            </a:r>
          </a:p>
          <a:p>
            <a:r>
              <a:rPr lang="en-US" dirty="0" smtClean="0"/>
              <a:t>Podiatry(DPM):</a:t>
            </a:r>
          </a:p>
          <a:p>
            <a:r>
              <a:rPr lang="en-US" dirty="0" smtClean="0"/>
              <a:t>Foot Physician</a:t>
            </a:r>
          </a:p>
          <a:p>
            <a:endParaRPr lang="en-US" dirty="0"/>
          </a:p>
          <a:p>
            <a:r>
              <a:rPr lang="en-US" dirty="0" smtClean="0"/>
              <a:t>What does AAMA stand for?</a:t>
            </a:r>
          </a:p>
          <a:p>
            <a:r>
              <a:rPr lang="en-US" dirty="0" smtClean="0"/>
              <a:t>American Association of Medical Assistants</a:t>
            </a:r>
          </a:p>
          <a:p>
            <a:r>
              <a:rPr lang="en-US" dirty="0" smtClean="0"/>
              <a:t>What is the primary purpose of the AAMA?</a:t>
            </a:r>
          </a:p>
          <a:p>
            <a:r>
              <a:rPr lang="en-US" dirty="0" smtClean="0"/>
              <a:t>To raise the standards of the medical assistant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Review(chapter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 clinical duties </a:t>
            </a:r>
            <a:r>
              <a:rPr lang="en-US" dirty="0" err="1" smtClean="0"/>
              <a:t>vs</a:t>
            </a:r>
            <a:r>
              <a:rPr lang="en-US" dirty="0" smtClean="0"/>
              <a:t> administrative duties: page 31</a:t>
            </a:r>
          </a:p>
          <a:p>
            <a:endParaRPr lang="en-US" dirty="0"/>
          </a:p>
          <a:p>
            <a:r>
              <a:rPr lang="en-US" dirty="0" smtClean="0"/>
              <a:t>Clinic:</a:t>
            </a:r>
          </a:p>
          <a:p>
            <a:r>
              <a:rPr lang="en-US" dirty="0" smtClean="0"/>
              <a:t>Take vital signs</a:t>
            </a:r>
          </a:p>
          <a:p>
            <a:r>
              <a:rPr lang="en-US" dirty="0" smtClean="0"/>
              <a:t>Take a medical history</a:t>
            </a:r>
          </a:p>
          <a:p>
            <a:endParaRPr lang="en-US" dirty="0"/>
          </a:p>
          <a:p>
            <a:r>
              <a:rPr lang="en-US" dirty="0" smtClean="0"/>
              <a:t>Administrative:</a:t>
            </a:r>
          </a:p>
          <a:p>
            <a:r>
              <a:rPr lang="en-US" dirty="0" smtClean="0"/>
              <a:t>File</a:t>
            </a:r>
          </a:p>
          <a:p>
            <a:r>
              <a:rPr lang="en-US" dirty="0" smtClean="0"/>
              <a:t>Schedule appointments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are some characteristics of the medical assistant page 37-42</a:t>
            </a:r>
          </a:p>
          <a:p>
            <a:endParaRPr lang="en-US" dirty="0"/>
          </a:p>
          <a:p>
            <a:r>
              <a:rPr lang="en-US" dirty="0" smtClean="0"/>
              <a:t>Be accurate</a:t>
            </a:r>
          </a:p>
          <a:p>
            <a:r>
              <a:rPr lang="en-US" dirty="0" smtClean="0"/>
              <a:t>Courteous</a:t>
            </a:r>
          </a:p>
          <a:p>
            <a:r>
              <a:rPr lang="en-US" dirty="0" smtClean="0"/>
              <a:t>Honest</a:t>
            </a:r>
          </a:p>
          <a:p>
            <a:r>
              <a:rPr lang="en-US" dirty="0" smtClean="0"/>
              <a:t>Respectful</a:t>
            </a:r>
          </a:p>
          <a:p>
            <a:r>
              <a:rPr lang="en-US" dirty="0" smtClean="0"/>
              <a:t>Reliable </a:t>
            </a:r>
          </a:p>
          <a:p>
            <a:r>
              <a:rPr lang="en-US" dirty="0" smtClean="0"/>
              <a:t>Have a positive attitude</a:t>
            </a:r>
          </a:p>
          <a:p>
            <a:r>
              <a:rPr lang="en-US" dirty="0" smtClean="0"/>
              <a:t>Personal appearance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Define adaptable:</a:t>
            </a:r>
          </a:p>
          <a:p>
            <a:r>
              <a:rPr lang="en-US" dirty="0" smtClean="0"/>
              <a:t>The ability to adjust, changing your schedule</a:t>
            </a:r>
          </a:p>
          <a:p>
            <a:r>
              <a:rPr lang="en-US" dirty="0" smtClean="0"/>
              <a:t>Define empathetic:</a:t>
            </a:r>
          </a:p>
          <a:p>
            <a:r>
              <a:rPr lang="en-US" dirty="0" smtClean="0"/>
              <a:t>The ability to put yourself in another person’s place, your trying to identify one feeling</a:t>
            </a:r>
          </a:p>
          <a:p>
            <a:r>
              <a:rPr lang="en-US" dirty="0" smtClean="0"/>
              <a:t>Define initiative:</a:t>
            </a:r>
          </a:p>
          <a:p>
            <a:r>
              <a:rPr lang="en-US" dirty="0" smtClean="0"/>
              <a:t>Setting something in motion, self starter</a:t>
            </a:r>
          </a:p>
          <a:p>
            <a:r>
              <a:rPr lang="en-US" dirty="0" smtClean="0"/>
              <a:t>Define confidentiality:</a:t>
            </a:r>
          </a:p>
          <a:p>
            <a:r>
              <a:rPr lang="en-US" dirty="0" smtClean="0"/>
              <a:t>Cautious, not giving out any information with consent</a:t>
            </a:r>
          </a:p>
          <a:p>
            <a:r>
              <a:rPr lang="en-US" dirty="0" smtClean="0"/>
              <a:t>Define intelligence:</a:t>
            </a:r>
          </a:p>
          <a:p>
            <a:r>
              <a:rPr lang="en-US" dirty="0" smtClean="0"/>
              <a:t>Ability to apply the mind effectively to any situation, good judgment</a:t>
            </a:r>
          </a:p>
          <a:p>
            <a:r>
              <a:rPr lang="en-US" dirty="0" smtClean="0"/>
              <a:t>Define perseverance:</a:t>
            </a:r>
          </a:p>
          <a:p>
            <a:r>
              <a:rPr lang="en-US" dirty="0" smtClean="0"/>
              <a:t>To stick to a task until complete, prolonged effort</a:t>
            </a:r>
          </a:p>
          <a:p>
            <a:r>
              <a:rPr lang="en-US" dirty="0" smtClean="0"/>
              <a:t>Define conservative:</a:t>
            </a:r>
          </a:p>
          <a:p>
            <a:r>
              <a:rPr lang="en-US" dirty="0" smtClean="0"/>
              <a:t>To be cautious, not wasteful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508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Review for Chapter 1 or 2</vt:lpstr>
      <vt:lpstr>Review</vt:lpstr>
      <vt:lpstr>Review</vt:lpstr>
      <vt:lpstr>Review</vt:lpstr>
      <vt:lpstr>Review</vt:lpstr>
      <vt:lpstr>Review</vt:lpstr>
      <vt:lpstr>Review(chapter 2)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Chapter 2</dc:title>
  <dc:creator>ahastin2</dc:creator>
  <cp:lastModifiedBy>ahastin2</cp:lastModifiedBy>
  <cp:revision>23</cp:revision>
  <dcterms:created xsi:type="dcterms:W3CDTF">2011-08-30T18:45:36Z</dcterms:created>
  <dcterms:modified xsi:type="dcterms:W3CDTF">2013-08-30T15:04:41Z</dcterms:modified>
</cp:coreProperties>
</file>