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59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7DBC3A-768C-43C5-91B2-941F9EFE029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87FBB7-0ED8-4115-8413-AFC5338B8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Seeking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matter concerning personal cleanliness are vital</a:t>
            </a:r>
          </a:p>
          <a:p>
            <a:r>
              <a:rPr lang="en-US" dirty="0" smtClean="0"/>
              <a:t>All of the following characteristics may interfere with the employment</a:t>
            </a:r>
          </a:p>
          <a:p>
            <a:r>
              <a:rPr lang="en-US" dirty="0" smtClean="0"/>
              <a:t> bad breath, dirty fingernails, chipped nail polish, dirty or messy hair, overpowering aftershave or perfume, unclean teeth(food), unpleasant body odor,  or complex problems</a:t>
            </a:r>
          </a:p>
          <a:p>
            <a:r>
              <a:rPr lang="en-US" dirty="0" smtClean="0"/>
              <a:t>You should be 10 to 15 minutes early for your interview(do not arrive to early or to late)</a:t>
            </a:r>
          </a:p>
          <a:p>
            <a:r>
              <a:rPr lang="en-US" dirty="0" smtClean="0"/>
              <a:t>Taking children or family members to your interview is inappropriate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yourself with a firm handshake and a smile</a:t>
            </a:r>
          </a:p>
          <a:p>
            <a:r>
              <a:rPr lang="en-US" dirty="0" smtClean="0"/>
              <a:t>Your manner should tell the interviewer you are happy to be there </a:t>
            </a:r>
          </a:p>
          <a:p>
            <a:r>
              <a:rPr lang="en-US" dirty="0" smtClean="0"/>
              <a:t>You should be prepared to answer any questions concerning your career goals</a:t>
            </a:r>
          </a:p>
          <a:p>
            <a:r>
              <a:rPr lang="en-US" dirty="0" smtClean="0"/>
              <a:t>Research questions about commonly asked questions by interviewers</a:t>
            </a:r>
          </a:p>
          <a:p>
            <a:r>
              <a:rPr lang="en-US" dirty="0" smtClean="0"/>
              <a:t>Your answers should be brief, concise, and honest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Arrive on time(10 to 15 min)</a:t>
            </a:r>
          </a:p>
          <a:p>
            <a:r>
              <a:rPr lang="en-US" dirty="0" smtClean="0"/>
              <a:t>Show interest</a:t>
            </a:r>
          </a:p>
          <a:p>
            <a:r>
              <a:rPr lang="en-US" dirty="0" smtClean="0"/>
              <a:t>Be immaculate in appearance</a:t>
            </a:r>
          </a:p>
          <a:p>
            <a:r>
              <a:rPr lang="en-US" dirty="0" smtClean="0"/>
              <a:t>Display a positive attitude</a:t>
            </a:r>
          </a:p>
          <a:p>
            <a:r>
              <a:rPr lang="en-US" dirty="0" smtClean="0"/>
              <a:t>Use courtesy</a:t>
            </a:r>
          </a:p>
          <a:p>
            <a:r>
              <a:rPr lang="en-US" dirty="0" smtClean="0"/>
              <a:t>Act composed and poised</a:t>
            </a:r>
          </a:p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Keep good posture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 late</a:t>
            </a:r>
          </a:p>
          <a:p>
            <a:r>
              <a:rPr lang="en-US" dirty="0" smtClean="0"/>
              <a:t>Ask too many questions</a:t>
            </a:r>
          </a:p>
          <a:p>
            <a:r>
              <a:rPr lang="en-US" dirty="0" smtClean="0"/>
              <a:t>Make excuses</a:t>
            </a:r>
          </a:p>
          <a:p>
            <a:r>
              <a:rPr lang="en-US" dirty="0" smtClean="0"/>
              <a:t>Talk about personal problems</a:t>
            </a:r>
          </a:p>
          <a:p>
            <a:r>
              <a:rPr lang="en-US" dirty="0" smtClean="0"/>
              <a:t>Act over-confident</a:t>
            </a:r>
          </a:p>
          <a:p>
            <a:r>
              <a:rPr lang="en-US" dirty="0" smtClean="0"/>
              <a:t>Drum fingers, swing legs, tap foot</a:t>
            </a:r>
          </a:p>
          <a:p>
            <a:r>
              <a:rPr lang="en-US" dirty="0" smtClean="0"/>
              <a:t>Overdress</a:t>
            </a:r>
          </a:p>
          <a:p>
            <a:r>
              <a:rPr lang="en-US" dirty="0" smtClean="0"/>
              <a:t>Chew gum or smoke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Letter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of courtesy and to enhance your image with the interviewer, take the time to compose a follow-up letter shortly after the interview has taken place</a:t>
            </a:r>
          </a:p>
          <a:p>
            <a:r>
              <a:rPr lang="en-US" dirty="0" smtClean="0"/>
              <a:t>A typed thank you letter is an indication of your interest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img.docstoccdn.com/thumb/orig/413004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7572375" cy="792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INTERVIEW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Research they company, know everything about their company</a:t>
            </a:r>
          </a:p>
          <a:p>
            <a:r>
              <a:rPr lang="en-US" dirty="0" smtClean="0"/>
              <a:t>Some standard questions:</a:t>
            </a:r>
          </a:p>
          <a:p>
            <a:r>
              <a:rPr lang="en-US" dirty="0" smtClean="0"/>
              <a:t>Tell me about yourself?</a:t>
            </a:r>
          </a:p>
          <a:p>
            <a:r>
              <a:rPr lang="en-US" dirty="0" smtClean="0"/>
              <a:t>Why did you choose this career path?</a:t>
            </a:r>
          </a:p>
          <a:p>
            <a:r>
              <a:rPr lang="en-US" dirty="0" smtClean="0"/>
              <a:t>Describe your ideal job?</a:t>
            </a:r>
          </a:p>
          <a:p>
            <a:r>
              <a:rPr lang="en-US" dirty="0" smtClean="0"/>
              <a:t>Describe a difficult situation you had to deal with and how did you handle it?</a:t>
            </a:r>
          </a:p>
          <a:p>
            <a:r>
              <a:rPr lang="en-US" dirty="0" smtClean="0"/>
              <a:t>What are your career goals?</a:t>
            </a:r>
          </a:p>
          <a:p>
            <a:r>
              <a:rPr lang="en-US" dirty="0" smtClean="0"/>
              <a:t>Where do you see yourself in 5 years</a:t>
            </a:r>
          </a:p>
          <a:p>
            <a:r>
              <a:rPr lang="en-US" dirty="0" smtClean="0"/>
              <a:t>Why do you want to work here?</a:t>
            </a:r>
          </a:p>
          <a:p>
            <a:r>
              <a:rPr lang="en-US" dirty="0" smtClean="0"/>
              <a:t>Discuss </a:t>
            </a:r>
            <a:r>
              <a:rPr lang="en-US" dirty="0" smtClean="0"/>
              <a:t>your </a:t>
            </a:r>
            <a:r>
              <a:rPr lang="en-US" dirty="0" smtClean="0"/>
              <a:t>experience gained on your </a:t>
            </a:r>
            <a:r>
              <a:rPr lang="en-US" dirty="0" smtClean="0"/>
              <a:t>externship</a:t>
            </a:r>
            <a:endParaRPr lang="en-US" dirty="0" smtClean="0"/>
          </a:p>
          <a:p>
            <a:r>
              <a:rPr lang="en-US" smtClean="0"/>
              <a:t>Discuss </a:t>
            </a:r>
            <a:r>
              <a:rPr lang="en-US" smtClean="0"/>
              <a:t>your </a:t>
            </a:r>
            <a:r>
              <a:rPr lang="en-US" dirty="0" smtClean="0"/>
              <a:t>critical thinking </a:t>
            </a:r>
            <a:r>
              <a:rPr lang="en-US" dirty="0" smtClean="0"/>
              <a:t>skills</a:t>
            </a:r>
            <a:endParaRPr lang="en-US" dirty="0" smtClean="0"/>
          </a:p>
          <a:p>
            <a:r>
              <a:rPr lang="en-US" dirty="0" smtClean="0"/>
              <a:t>Demonstrate your enthusiasm for that job</a:t>
            </a:r>
          </a:p>
          <a:p>
            <a:r>
              <a:rPr lang="en-US" dirty="0" smtClean="0"/>
              <a:t>End with a be positive note</a:t>
            </a:r>
          </a:p>
          <a:p>
            <a:r>
              <a:rPr lang="en-US" dirty="0" smtClean="0"/>
              <a:t>Thank your interviewer and shake their hand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Resume’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first step before you can present yourself for employment is to develop a personal resume’</a:t>
            </a:r>
          </a:p>
          <a:p>
            <a:r>
              <a:rPr lang="en-US" dirty="0" smtClean="0"/>
              <a:t>The goal is to make a favorable impression so you will obtain an interview for a position</a:t>
            </a:r>
          </a:p>
          <a:p>
            <a:r>
              <a:rPr lang="en-US" dirty="0" smtClean="0"/>
              <a:t>It should be complete, accurate, and neatly organized</a:t>
            </a:r>
          </a:p>
          <a:p>
            <a:r>
              <a:rPr lang="en-US" dirty="0" smtClean="0"/>
              <a:t>The purpose of the resume’ is to inform the prospective employer of how qualified you are for the position for which you are applying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Resume’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resume’ has certain elements:</a:t>
            </a:r>
          </a:p>
          <a:p>
            <a:r>
              <a:rPr lang="en-US" dirty="0" smtClean="0"/>
              <a:t>At the top should be your name, address, phone number, and e-mail address</a:t>
            </a:r>
          </a:p>
          <a:p>
            <a:r>
              <a:rPr lang="en-US" dirty="0" smtClean="0"/>
              <a:t>A couple of spaces below your personal information should be the specific position you are applying for</a:t>
            </a:r>
          </a:p>
          <a:p>
            <a:r>
              <a:rPr lang="en-US" dirty="0" smtClean="0"/>
              <a:t>The next section includes information about your education(beginning with the most recent)</a:t>
            </a:r>
          </a:p>
          <a:p>
            <a:r>
              <a:rPr lang="en-US" dirty="0" smtClean="0"/>
              <a:t>Next list all employment experience(most recent first)</a:t>
            </a:r>
          </a:p>
          <a:p>
            <a:r>
              <a:rPr lang="en-US" dirty="0" smtClean="0"/>
              <a:t>Next list any memberships, volunteer, or community service</a:t>
            </a:r>
          </a:p>
          <a:p>
            <a:r>
              <a:rPr lang="en-US" dirty="0" smtClean="0"/>
              <a:t>Next list references</a:t>
            </a:r>
          </a:p>
          <a:p>
            <a:r>
              <a:rPr lang="en-US" dirty="0" smtClean="0"/>
              <a:t>There are different resume’ styles(use the style for the position your applying for)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edicalassistant.net/images/medical_assistant_resume_exam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1"/>
            <a:ext cx="7620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img.docstoccdn.com/thumb/orig/614854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152400"/>
            <a:ext cx="75438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 have perfected your resume’ you should do the same to compose a cover letter to send with it</a:t>
            </a:r>
          </a:p>
          <a:p>
            <a:r>
              <a:rPr lang="en-US" dirty="0" smtClean="0"/>
              <a:t>The letter must state why you should be hired for the desired position</a:t>
            </a:r>
          </a:p>
          <a:p>
            <a:r>
              <a:rPr lang="en-US" dirty="0" smtClean="0"/>
              <a:t>The letter should address the person who is interviewing and hiring</a:t>
            </a:r>
          </a:p>
          <a:p>
            <a:r>
              <a:rPr lang="en-US" dirty="0" smtClean="0"/>
              <a:t>Make the letter simple and direct</a:t>
            </a:r>
          </a:p>
          <a:p>
            <a:r>
              <a:rPr lang="en-US" dirty="0" smtClean="0"/>
              <a:t>Be sure to request an interview and make it clear when you can be reached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workbloom.com/cover-letter/cover-letter-sample-example-template-image/Dental%20Assistant%20Cover%20Let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6953250" cy="838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Resume’ and 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resume’ and the cover letter should be error free</a:t>
            </a:r>
          </a:p>
          <a:p>
            <a:r>
              <a:rPr lang="en-US" dirty="0" smtClean="0"/>
              <a:t>Most employers will disregard the resumes with spelling and grammar errors, tears or smudges, or those that are too wordy or unorganized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interview is a face-to-face meeting between you and your prospective employer</a:t>
            </a:r>
          </a:p>
          <a:p>
            <a:r>
              <a:rPr lang="en-US" dirty="0" smtClean="0"/>
              <a:t>The day of the interview you should allow sufficient time to get ready</a:t>
            </a:r>
          </a:p>
          <a:p>
            <a:r>
              <a:rPr lang="en-US" dirty="0" smtClean="0"/>
              <a:t>Do not chew gum or smoke</a:t>
            </a:r>
          </a:p>
          <a:p>
            <a:r>
              <a:rPr lang="en-US" dirty="0" smtClean="0"/>
              <a:t>Your appearance is extremely important, including your attitude</a:t>
            </a:r>
          </a:p>
          <a:p>
            <a:r>
              <a:rPr lang="en-US" dirty="0" smtClean="0"/>
              <a:t>Dress for success</a:t>
            </a:r>
          </a:p>
          <a:p>
            <a:r>
              <a:rPr lang="en-US" dirty="0" smtClean="0"/>
              <a:t>Appearance is an outward indication of who you are</a:t>
            </a:r>
          </a:p>
          <a:p>
            <a:r>
              <a:rPr lang="en-US" dirty="0" smtClean="0"/>
              <a:t>Remember that you may convey mix messages by nonverbal communication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203</TotalTime>
  <Words>699</Words>
  <Application>Microsoft Macintosh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Job Seeking Skills</vt:lpstr>
      <vt:lpstr>The Resume’</vt:lpstr>
      <vt:lpstr>The Resume’</vt:lpstr>
      <vt:lpstr>PowerPoint Presentation</vt:lpstr>
      <vt:lpstr>PowerPoint Presentation</vt:lpstr>
      <vt:lpstr>The Cover Letter</vt:lpstr>
      <vt:lpstr>PowerPoint Presentation</vt:lpstr>
      <vt:lpstr>Resume’ and Cover Letters</vt:lpstr>
      <vt:lpstr>The Interview</vt:lpstr>
      <vt:lpstr>The Interview</vt:lpstr>
      <vt:lpstr>The Interview</vt:lpstr>
      <vt:lpstr>The Interview</vt:lpstr>
      <vt:lpstr>Thank You Letter</vt:lpstr>
      <vt:lpstr>PowerPoint Presentation</vt:lpstr>
      <vt:lpstr>MA INTERVIEW TIPS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Seeking Skills</dc:title>
  <dc:creator>ahastin2</dc:creator>
  <cp:lastModifiedBy>1</cp:lastModifiedBy>
  <cp:revision>25</cp:revision>
  <dcterms:created xsi:type="dcterms:W3CDTF">2011-11-02T19:42:12Z</dcterms:created>
  <dcterms:modified xsi:type="dcterms:W3CDTF">2013-11-07T22:30:53Z</dcterms:modified>
</cp:coreProperties>
</file>