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5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D69B5-D9A0-483E-AFCF-0587C90EDFFF}" type="datetimeFigureOut">
              <a:rPr lang="en-US" smtClean="0"/>
              <a:pPr/>
              <a:t>09/05/2012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1743-82FD-41F4-8DF9-1BD5C39AC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Chapter 3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a deposition?</a:t>
            </a:r>
          </a:p>
          <a:p>
            <a:r>
              <a:rPr lang="en-US" dirty="0" smtClean="0"/>
              <a:t>An oral testimony and may be taken in the attorney’s office or physician’s office in the presence of a court reporter</a:t>
            </a:r>
          </a:p>
          <a:p>
            <a:r>
              <a:rPr lang="en-US" dirty="0" smtClean="0"/>
              <a:t>What is a subpoena?</a:t>
            </a:r>
          </a:p>
          <a:p>
            <a:r>
              <a:rPr lang="en-US" dirty="0" smtClean="0"/>
              <a:t>A documentation to appear in court with patients records</a:t>
            </a:r>
          </a:p>
          <a:p>
            <a:r>
              <a:rPr lang="en-US" dirty="0" smtClean="0"/>
              <a:t>What is a statute of limitations?</a:t>
            </a:r>
          </a:p>
          <a:p>
            <a:r>
              <a:rPr lang="en-US" dirty="0"/>
              <a:t>A</a:t>
            </a:r>
            <a:r>
              <a:rPr lang="en-US" dirty="0" smtClean="0"/>
              <a:t> law that designates a specific limit of time during which a claim may be filed in malpractice suits or in the collection of bills</a:t>
            </a:r>
          </a:p>
          <a:p>
            <a:r>
              <a:rPr lang="en-US" dirty="0" smtClean="0"/>
              <a:t>Medical malpractice must be brought within how many years of the date when the injury was discovered</a:t>
            </a:r>
          </a:p>
          <a:p>
            <a:r>
              <a:rPr lang="en-US" dirty="0"/>
              <a:t>2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records are ______ documents</a:t>
            </a:r>
            <a:endParaRPr lang="en-US" dirty="0"/>
          </a:p>
          <a:p>
            <a:r>
              <a:rPr lang="en-US" dirty="0" smtClean="0"/>
              <a:t>Legal</a:t>
            </a:r>
          </a:p>
          <a:p>
            <a:r>
              <a:rPr lang="en-US" dirty="0" smtClean="0"/>
              <a:t>Medical records are property of?</a:t>
            </a:r>
          </a:p>
          <a:p>
            <a:r>
              <a:rPr lang="en-US" dirty="0" smtClean="0"/>
              <a:t>The physician</a:t>
            </a:r>
          </a:p>
          <a:p>
            <a:r>
              <a:rPr lang="en-US" dirty="0" smtClean="0"/>
              <a:t>What does abandonment mean?</a:t>
            </a:r>
          </a:p>
          <a:p>
            <a:r>
              <a:rPr lang="en-US" dirty="0" smtClean="0"/>
              <a:t>A physician who has undertaken care of a patient(may </a:t>
            </a:r>
            <a:r>
              <a:rPr lang="en-US" smtClean="0"/>
              <a:t>be sued)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Ethics deals with what? </a:t>
            </a:r>
          </a:p>
          <a:p>
            <a:r>
              <a:rPr lang="en-US" dirty="0" smtClean="0"/>
              <a:t>What is morally right</a:t>
            </a:r>
            <a:r>
              <a:rPr lang="en-US" b="1" dirty="0" smtClean="0"/>
              <a:t> and wrong</a:t>
            </a:r>
          </a:p>
          <a:p>
            <a:r>
              <a:rPr lang="en-US" dirty="0" smtClean="0"/>
              <a:t>The ethical standards established by a profession are administered by?</a:t>
            </a:r>
          </a:p>
          <a:p>
            <a:r>
              <a:rPr lang="en-US" dirty="0" smtClean="0"/>
              <a:t> Peer review</a:t>
            </a:r>
          </a:p>
          <a:p>
            <a:r>
              <a:rPr lang="en-US" dirty="0" smtClean="0"/>
              <a:t>Physicians have nine principles </a:t>
            </a:r>
            <a:r>
              <a:rPr lang="en-US" dirty="0" smtClean="0"/>
              <a:t>that are </a:t>
            </a:r>
            <a:r>
              <a:rPr lang="en-US" dirty="0" smtClean="0"/>
              <a:t>the basis of  The American Medical Association(AMA) Code of Medical </a:t>
            </a:r>
            <a:r>
              <a:rPr lang="en-US" dirty="0" smtClean="0"/>
              <a:t>Ethics, what should a physician do? Name 2</a:t>
            </a:r>
            <a:endParaRPr lang="en-US" dirty="0" smtClean="0"/>
          </a:p>
          <a:p>
            <a:r>
              <a:rPr lang="en-US" dirty="0" smtClean="0"/>
              <a:t>Have compassion and respect</a:t>
            </a:r>
          </a:p>
          <a:p>
            <a:r>
              <a:rPr lang="en-US" dirty="0"/>
              <a:t>A</a:t>
            </a:r>
            <a:r>
              <a:rPr lang="en-US" dirty="0" smtClean="0"/>
              <a:t>bide by ethical and </a:t>
            </a:r>
            <a:r>
              <a:rPr lang="en-US" dirty="0" smtClean="0"/>
              <a:t>moral standards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Uniform Anatomical Gift Act?</a:t>
            </a:r>
          </a:p>
          <a:p>
            <a:r>
              <a:rPr lang="en-US" dirty="0"/>
              <a:t>E</a:t>
            </a:r>
            <a:r>
              <a:rPr lang="en-US" dirty="0" smtClean="0"/>
              <a:t>stablished a system of organ and tissue donor identification so that individuals can ensure that when they die they will be identified as a donor</a:t>
            </a:r>
          </a:p>
          <a:p>
            <a:r>
              <a:rPr lang="en-US" dirty="0" smtClean="0"/>
              <a:t>A </a:t>
            </a:r>
            <a:r>
              <a:rPr lang="en-US" dirty="0" smtClean="0"/>
              <a:t>document for the end-of-life care, </a:t>
            </a:r>
            <a:r>
              <a:rPr lang="en-US" dirty="0" smtClean="0"/>
              <a:t>written in advance when a person is competent</a:t>
            </a:r>
          </a:p>
          <a:p>
            <a:r>
              <a:rPr lang="en-US" dirty="0" smtClean="0"/>
              <a:t>Living will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appointed proxy(agent) that must be aware of your wishes?</a:t>
            </a:r>
          </a:p>
          <a:p>
            <a:r>
              <a:rPr lang="en-US" dirty="0" smtClean="0"/>
              <a:t>Durable Power of Attorney</a:t>
            </a:r>
          </a:p>
          <a:p>
            <a:r>
              <a:rPr lang="en-US" dirty="0" smtClean="0"/>
              <a:t>What a DNR?</a:t>
            </a:r>
          </a:p>
          <a:p>
            <a:r>
              <a:rPr lang="en-US" dirty="0" smtClean="0"/>
              <a:t>Patients have the right to the “do not resuscitate” </a:t>
            </a:r>
          </a:p>
          <a:p>
            <a:r>
              <a:rPr lang="en-US" dirty="0" smtClean="0"/>
              <a:t> What is </a:t>
            </a:r>
            <a:r>
              <a:rPr lang="en-US" dirty="0"/>
              <a:t>c</a:t>
            </a:r>
            <a:r>
              <a:rPr lang="en-US" dirty="0" smtClean="0"/>
              <a:t>riminal law? </a:t>
            </a:r>
          </a:p>
          <a:p>
            <a:r>
              <a:rPr lang="en-US" dirty="0"/>
              <a:t>D</a:t>
            </a:r>
            <a:r>
              <a:rPr lang="en-US" dirty="0" smtClean="0"/>
              <a:t>eals with offenses against citizens</a:t>
            </a:r>
          </a:p>
          <a:p>
            <a:r>
              <a:rPr lang="en-US" dirty="0" smtClean="0"/>
              <a:t>What is civil law:</a:t>
            </a:r>
          </a:p>
          <a:p>
            <a:r>
              <a:rPr lang="en-US" dirty="0" smtClean="0"/>
              <a:t> Disputes between individuals or </a:t>
            </a:r>
            <a:r>
              <a:rPr lang="en-US" dirty="0" smtClean="0"/>
              <a:t>organization(malpractice)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a Tort: </a:t>
            </a:r>
          </a:p>
          <a:p>
            <a:r>
              <a:rPr lang="en-US" dirty="0"/>
              <a:t>A</a:t>
            </a:r>
            <a:r>
              <a:rPr lang="en-US" dirty="0" smtClean="0"/>
              <a:t> number of actions done by one person or group of persons that causes injury to another</a:t>
            </a:r>
          </a:p>
          <a:p>
            <a:r>
              <a:rPr lang="en-US" dirty="0" smtClean="0"/>
              <a:t>What is the number one malpractice tort?</a:t>
            </a:r>
          </a:p>
          <a:p>
            <a:r>
              <a:rPr lang="en-US" dirty="0" smtClean="0"/>
              <a:t>Negligence</a:t>
            </a:r>
            <a:endParaRPr lang="en-US" b="1" dirty="0"/>
          </a:p>
          <a:p>
            <a:r>
              <a:rPr lang="en-US" dirty="0" smtClean="0"/>
              <a:t>What is slander?</a:t>
            </a:r>
          </a:p>
          <a:p>
            <a:r>
              <a:rPr lang="en-US" dirty="0" smtClean="0"/>
              <a:t>Refers to oral remarks</a:t>
            </a:r>
          </a:p>
          <a:p>
            <a:r>
              <a:rPr lang="en-US" dirty="0" smtClean="0"/>
              <a:t>What is assault?</a:t>
            </a:r>
          </a:p>
          <a:p>
            <a:r>
              <a:rPr lang="en-US" dirty="0" smtClean="0"/>
              <a:t>A deliberate attempt or threat to touch without consent</a:t>
            </a:r>
          </a:p>
          <a:p>
            <a:r>
              <a:rPr lang="en-US" dirty="0" smtClean="0"/>
              <a:t>What is battery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r>
              <a:rPr lang="en-US" dirty="0" smtClean="0"/>
              <a:t>Unauthorized touching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defamation of character?</a:t>
            </a:r>
          </a:p>
          <a:p>
            <a:r>
              <a:rPr lang="en-US" dirty="0" smtClean="0"/>
              <a:t>False statements(regarding a patient)</a:t>
            </a:r>
          </a:p>
          <a:p>
            <a:r>
              <a:rPr lang="en-US" dirty="0" smtClean="0"/>
              <a:t>When should a patient sign a consent(release) form?</a:t>
            </a:r>
          </a:p>
          <a:p>
            <a:r>
              <a:rPr lang="en-US" dirty="0" smtClean="0"/>
              <a:t>Within 24 hours</a:t>
            </a:r>
          </a:p>
          <a:p>
            <a:r>
              <a:rPr lang="en-US" dirty="0" smtClean="0"/>
              <a:t>Name some reportable(CDC) disease or infections?</a:t>
            </a:r>
          </a:p>
          <a:p>
            <a:r>
              <a:rPr lang="en-US" dirty="0" smtClean="0"/>
              <a:t>STI’s, influenza, chickenpox, </a:t>
            </a:r>
            <a:r>
              <a:rPr lang="en-US" dirty="0" err="1" smtClean="0"/>
              <a:t>hepititis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are considered scheduled 1 drugs?</a:t>
            </a:r>
          </a:p>
          <a:p>
            <a:r>
              <a:rPr lang="en-US" dirty="0" smtClean="0"/>
              <a:t>High </a:t>
            </a:r>
            <a:r>
              <a:rPr lang="en-US" dirty="0" smtClean="0"/>
              <a:t>tendency for abuse and have no </a:t>
            </a:r>
            <a:r>
              <a:rPr lang="en-US" dirty="0" smtClean="0"/>
              <a:t>accepted(LSD, Heroin)</a:t>
            </a:r>
          </a:p>
          <a:p>
            <a:r>
              <a:rPr lang="en-US" dirty="0" smtClean="0"/>
              <a:t>What are considered scheduled 5 drugs?</a:t>
            </a:r>
          </a:p>
          <a:p>
            <a:r>
              <a:rPr lang="en-US" dirty="0" smtClean="0"/>
              <a:t>Very </a:t>
            </a:r>
            <a:r>
              <a:rPr lang="en-US" dirty="0" smtClean="0"/>
              <a:t>low potential for </a:t>
            </a:r>
            <a:r>
              <a:rPr lang="en-US" dirty="0" smtClean="0"/>
              <a:t>abuse(cough syrup)</a:t>
            </a:r>
          </a:p>
          <a:p>
            <a:r>
              <a:rPr lang="en-US" dirty="0" smtClean="0"/>
              <a:t>Why are patient’s medical records so important?</a:t>
            </a:r>
          </a:p>
          <a:p>
            <a:r>
              <a:rPr lang="en-US" dirty="0" smtClean="0"/>
              <a:t>They can be inspected at any time</a:t>
            </a:r>
          </a:p>
          <a:p>
            <a:r>
              <a:rPr lang="en-US" dirty="0" smtClean="0"/>
              <a:t>List some examples of inappropriate documentation in a patient’s chart, and can be grounds for a lawsuit</a:t>
            </a:r>
          </a:p>
          <a:p>
            <a:r>
              <a:rPr lang="en-US" dirty="0" smtClean="0"/>
              <a:t>Name calling, imaginary problems, lying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an emancipated minor? </a:t>
            </a:r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o longer under the care, custody, or supervision of parents</a:t>
            </a:r>
          </a:p>
          <a:p>
            <a:r>
              <a:rPr lang="en-US" dirty="0" smtClean="0"/>
              <a:t>The medical assistant is responsible to know and understand consent forms, but who is responsible for the patients signature and consent?</a:t>
            </a:r>
          </a:p>
          <a:p>
            <a:r>
              <a:rPr lang="en-US" dirty="0" smtClean="0"/>
              <a:t>The physician</a:t>
            </a:r>
          </a:p>
          <a:p>
            <a:r>
              <a:rPr lang="en-US" dirty="0" smtClean="0"/>
              <a:t>Where should the consent form be filed?</a:t>
            </a:r>
          </a:p>
          <a:p>
            <a:r>
              <a:rPr lang="en-US" dirty="0" smtClean="0"/>
              <a:t>In the patient's chart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 a few statements about sexual harassment?</a:t>
            </a:r>
          </a:p>
          <a:p>
            <a:r>
              <a:rPr lang="en-US" dirty="0" smtClean="0"/>
              <a:t>The victim has a responsibility to establish that the harasser's conduct is unwelcome</a:t>
            </a:r>
          </a:p>
          <a:p>
            <a:r>
              <a:rPr lang="en-US" dirty="0" smtClean="0"/>
              <a:t>Everyone has the right to be free from sexual discrimination</a:t>
            </a:r>
          </a:p>
          <a:p>
            <a:r>
              <a:rPr lang="en-US" dirty="0" smtClean="0"/>
              <a:t>What is The Good Samaritan Act?</a:t>
            </a:r>
          </a:p>
          <a:p>
            <a:r>
              <a:rPr lang="en-US" dirty="0" smtClean="0"/>
              <a:t>This protects physicians who gives emergency care from liability for civil damages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574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Ethics 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Review</dc:title>
  <dc:creator>ahastin2</dc:creator>
  <cp:lastModifiedBy>ahastin2</cp:lastModifiedBy>
  <cp:revision>19</cp:revision>
  <dcterms:created xsi:type="dcterms:W3CDTF">2011-09-12T20:56:06Z</dcterms:created>
  <dcterms:modified xsi:type="dcterms:W3CDTF">2012-09-06T17:12:43Z</dcterms:modified>
</cp:coreProperties>
</file>