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A458-C54D-4607-908A-522F2AA25870}" type="datetimeFigureOut">
              <a:rPr lang="en-US" smtClean="0"/>
              <a:pPr/>
              <a:t>09/20/2012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6CB2-22C6-42B6-B4BB-5D2F5AF27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A458-C54D-4607-908A-522F2AA25870}" type="datetimeFigureOut">
              <a:rPr lang="en-US" smtClean="0"/>
              <a:pPr/>
              <a:t>09/20/2012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6CB2-22C6-42B6-B4BB-5D2F5AF27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A458-C54D-4607-908A-522F2AA25870}" type="datetimeFigureOut">
              <a:rPr lang="en-US" smtClean="0"/>
              <a:pPr/>
              <a:t>09/20/2012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6CB2-22C6-42B6-B4BB-5D2F5AF27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A458-C54D-4607-908A-522F2AA25870}" type="datetimeFigureOut">
              <a:rPr lang="en-US" smtClean="0"/>
              <a:pPr/>
              <a:t>09/20/2012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6CB2-22C6-42B6-B4BB-5D2F5AF27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A458-C54D-4607-908A-522F2AA25870}" type="datetimeFigureOut">
              <a:rPr lang="en-US" smtClean="0"/>
              <a:pPr/>
              <a:t>09/20/2012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6CB2-22C6-42B6-B4BB-5D2F5AF27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A458-C54D-4607-908A-522F2AA25870}" type="datetimeFigureOut">
              <a:rPr lang="en-US" smtClean="0"/>
              <a:pPr/>
              <a:t>09/20/2012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6CB2-22C6-42B6-B4BB-5D2F5AF27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A458-C54D-4607-908A-522F2AA25870}" type="datetimeFigureOut">
              <a:rPr lang="en-US" smtClean="0"/>
              <a:pPr/>
              <a:t>09/20/2012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6CB2-22C6-42B6-B4BB-5D2F5AF27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A458-C54D-4607-908A-522F2AA25870}" type="datetimeFigureOut">
              <a:rPr lang="en-US" smtClean="0"/>
              <a:pPr/>
              <a:t>09/20/2012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6CB2-22C6-42B6-B4BB-5D2F5AF27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A458-C54D-4607-908A-522F2AA25870}" type="datetimeFigureOut">
              <a:rPr lang="en-US" smtClean="0"/>
              <a:pPr/>
              <a:t>09/20/2012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6CB2-22C6-42B6-B4BB-5D2F5AF27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A458-C54D-4607-908A-522F2AA25870}" type="datetimeFigureOut">
              <a:rPr lang="en-US" smtClean="0"/>
              <a:pPr/>
              <a:t>09/20/2012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6CB2-22C6-42B6-B4BB-5D2F5AF27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FA458-C54D-4607-908A-522F2AA25870}" type="datetimeFigureOut">
              <a:rPr lang="en-US" smtClean="0"/>
              <a:pPr/>
              <a:t>09/20/2012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C6CB2-22C6-42B6-B4BB-5D2F5AF27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FA458-C54D-4607-908A-522F2AA25870}" type="datetimeFigureOut">
              <a:rPr lang="en-US" smtClean="0"/>
              <a:pPr/>
              <a:t>09/20/2012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C6CB2-22C6-42B6-B4BB-5D2F5AF270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Professional Communications</a:t>
            </a:r>
          </a:p>
          <a:p>
            <a:r>
              <a:rPr lang="en-US" sz="4000" dirty="0" smtClean="0"/>
              <a:t>Chapter 4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What is articulate?</a:t>
            </a:r>
          </a:p>
          <a:p>
            <a:r>
              <a:rPr lang="en-US" dirty="0" smtClean="0"/>
              <a:t>When  spoken words are in a clear manner, if the intended message is to be received</a:t>
            </a:r>
          </a:p>
          <a:p>
            <a:r>
              <a:rPr lang="en-US" dirty="0" smtClean="0"/>
              <a:t>What is active listening?</a:t>
            </a:r>
          </a:p>
          <a:p>
            <a:r>
              <a:rPr lang="en-US" dirty="0"/>
              <a:t>I</a:t>
            </a:r>
            <a:r>
              <a:rPr lang="en-US" dirty="0" smtClean="0"/>
              <a:t>s the participation in a conversation with another by means of repeating words and phrases or giving approving or disapproving nods</a:t>
            </a:r>
          </a:p>
          <a:p>
            <a:r>
              <a:rPr lang="en-US" dirty="0" smtClean="0"/>
              <a:t>What is perception?</a:t>
            </a:r>
          </a:p>
          <a:p>
            <a:r>
              <a:rPr lang="en-US" dirty="0"/>
              <a:t>B</a:t>
            </a:r>
            <a:r>
              <a:rPr lang="en-US" dirty="0" smtClean="0"/>
              <a:t>eing aware of one’s own feelings and the feelings of others</a:t>
            </a:r>
          </a:p>
          <a:p>
            <a:r>
              <a:rPr lang="en-US" dirty="0" smtClean="0"/>
              <a:t> Is it possible to contradict a verbal message by an inappropriate facial expression?</a:t>
            </a:r>
          </a:p>
          <a:p>
            <a:r>
              <a:rPr lang="en-US" dirty="0" smtClean="0"/>
              <a:t>Yes</a:t>
            </a:r>
          </a:p>
          <a:p>
            <a:r>
              <a:rPr lang="en-US" dirty="0" smtClean="0"/>
              <a:t>Why is it important that you speak to all patients directly?</a:t>
            </a:r>
          </a:p>
          <a:p>
            <a:r>
              <a:rPr lang="en-US" dirty="0" smtClean="0"/>
              <a:t>To acknowledge their presence(hearing impaired, language barrier ect…)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What shows that you are interested in giving and receiving messages of mutual concern and interest?</a:t>
            </a:r>
          </a:p>
          <a:p>
            <a:r>
              <a:rPr lang="en-US" dirty="0" smtClean="0"/>
              <a:t>Eye contact</a:t>
            </a:r>
          </a:p>
          <a:p>
            <a:r>
              <a:rPr lang="en-US" dirty="0" smtClean="0"/>
              <a:t>What are some negative gestures?</a:t>
            </a:r>
          </a:p>
          <a:p>
            <a:r>
              <a:rPr lang="en-US" dirty="0"/>
              <a:t>C</a:t>
            </a:r>
            <a:r>
              <a:rPr lang="en-US" dirty="0" smtClean="0"/>
              <a:t>rossed arms, looking at ones watch, rolling of eyes, taping of the foot or fingers, sighing, and talking under ones breath</a:t>
            </a:r>
          </a:p>
          <a:p>
            <a:r>
              <a:rPr lang="en-US" dirty="0" smtClean="0"/>
              <a:t>Why is it important to identify a patient's nonverbal messages (Ex: saying their ok but making a painful facial expression or looking away</a:t>
            </a:r>
            <a:r>
              <a:rPr lang="en-US" dirty="0" smtClean="0"/>
              <a:t>)?</a:t>
            </a:r>
            <a:endParaRPr lang="en-US" dirty="0" smtClean="0"/>
          </a:p>
          <a:p>
            <a:r>
              <a:rPr lang="en-US" dirty="0" smtClean="0"/>
              <a:t>May be cause by an underlying problem that </a:t>
            </a:r>
            <a:r>
              <a:rPr lang="en-US" dirty="0" smtClean="0"/>
              <a:t>needs </a:t>
            </a:r>
            <a:r>
              <a:rPr lang="en-US" dirty="0" smtClean="0"/>
              <a:t>to be addressed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What is repression?</a:t>
            </a:r>
          </a:p>
          <a:p>
            <a:r>
              <a:rPr lang="en-US" dirty="0"/>
              <a:t>I</a:t>
            </a:r>
            <a:r>
              <a:rPr lang="en-US" dirty="0" smtClean="0"/>
              <a:t>s the forcing of unacceptable, or painful ideas, feelings, and impulses into the unconscious mind without being aware of it</a:t>
            </a:r>
          </a:p>
          <a:p>
            <a:r>
              <a:rPr lang="en-US" dirty="0" smtClean="0"/>
              <a:t>What is projection?</a:t>
            </a:r>
          </a:p>
          <a:p>
            <a:r>
              <a:rPr lang="en-US" dirty="0" smtClean="0"/>
              <a:t>You unconsciously blame another person for your own inadequacies</a:t>
            </a:r>
          </a:p>
          <a:p>
            <a:r>
              <a:rPr lang="en-US" dirty="0" smtClean="0"/>
              <a:t>What is rationalization?</a:t>
            </a:r>
          </a:p>
          <a:p>
            <a:r>
              <a:rPr lang="en-US" dirty="0" smtClean="0"/>
              <a:t>When you justify behavior with socially acceptable reasons and tend to ignore the real reasons underlying the behavior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/>
              <a:t>t</a:t>
            </a:r>
            <a:r>
              <a:rPr lang="en-US" dirty="0" smtClean="0"/>
              <a:t>emporary withdrawal?</a:t>
            </a:r>
          </a:p>
          <a:p>
            <a:r>
              <a:rPr lang="en-US" dirty="0" smtClean="0"/>
              <a:t>A defense mechanism that is retreat from facing a painful or difficult situation maybe watching TV or reading excessively</a:t>
            </a:r>
          </a:p>
          <a:p>
            <a:r>
              <a:rPr lang="en-US" dirty="0" smtClean="0"/>
              <a:t>What is a malinger?</a:t>
            </a:r>
          </a:p>
          <a:p>
            <a:r>
              <a:rPr lang="en-US" dirty="0" smtClean="0"/>
              <a:t>Someone who deliberately pretend to be sick to avoid dealing with situations that are unpleasant or cause anxiety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is</a:t>
            </a:r>
            <a:r>
              <a:rPr lang="en-US" dirty="0"/>
              <a:t> </a:t>
            </a:r>
            <a:r>
              <a:rPr lang="en-US" dirty="0" smtClean="0"/>
              <a:t>the refusal to admit or acknowledge something so that you do not have to deal with a problem or situation?</a:t>
            </a:r>
          </a:p>
          <a:p>
            <a:r>
              <a:rPr lang="en-US" dirty="0" smtClean="0"/>
              <a:t>Denial</a:t>
            </a:r>
          </a:p>
          <a:p>
            <a:r>
              <a:rPr lang="en-US" dirty="0" smtClean="0"/>
              <a:t>What is procrastination?</a:t>
            </a:r>
          </a:p>
          <a:p>
            <a:r>
              <a:rPr lang="en-US" dirty="0" smtClean="0"/>
              <a:t>“Always putting off until tomorrow what you could do today.”</a:t>
            </a:r>
          </a:p>
          <a:p>
            <a:r>
              <a:rPr lang="en-US" dirty="0" smtClean="0"/>
              <a:t>The </a:t>
            </a:r>
            <a:r>
              <a:rPr lang="en-US" dirty="0"/>
              <a:t>c</a:t>
            </a:r>
            <a:r>
              <a:rPr lang="en-US" dirty="0" smtClean="0"/>
              <a:t>hoice </a:t>
            </a:r>
            <a:r>
              <a:rPr lang="en-US" dirty="0"/>
              <a:t>o</a:t>
            </a:r>
            <a:r>
              <a:rPr lang="en-US" dirty="0" smtClean="0"/>
              <a:t>f treatment is always the right of whom?</a:t>
            </a:r>
          </a:p>
          <a:p>
            <a:r>
              <a:rPr lang="en-US" dirty="0" smtClean="0"/>
              <a:t>The patient (always)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stage of terminal illness when a </a:t>
            </a:r>
            <a:r>
              <a:rPr lang="en-US" dirty="0"/>
              <a:t>p</a:t>
            </a:r>
            <a:r>
              <a:rPr lang="en-US" dirty="0" smtClean="0"/>
              <a:t>atient really need to talk to someone(sadness)</a:t>
            </a:r>
          </a:p>
          <a:p>
            <a:r>
              <a:rPr lang="en-US" dirty="0" smtClean="0"/>
              <a:t>Depression</a:t>
            </a:r>
          </a:p>
          <a:p>
            <a:r>
              <a:rPr lang="en-US" dirty="0" smtClean="0"/>
              <a:t>What is hospice</a:t>
            </a:r>
          </a:p>
          <a:p>
            <a:r>
              <a:rPr lang="en-US" dirty="0" smtClean="0"/>
              <a:t> </a:t>
            </a:r>
            <a:r>
              <a:rPr lang="en-US" dirty="0"/>
              <a:t>P</a:t>
            </a:r>
            <a:r>
              <a:rPr lang="en-US" dirty="0" smtClean="0"/>
              <a:t>rovides health care to those with a terminal illness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smtClean="0"/>
              <a:t>are </a:t>
            </a:r>
            <a:r>
              <a:rPr lang="en-US" smtClean="0"/>
              <a:t>the 5 </a:t>
            </a:r>
            <a:r>
              <a:rPr lang="en-US" dirty="0" smtClean="0"/>
              <a:t>stages for patients with a terminal illness?</a:t>
            </a:r>
          </a:p>
          <a:p>
            <a:r>
              <a:rPr lang="en-US" dirty="0" smtClean="0"/>
              <a:t>Denial</a:t>
            </a:r>
          </a:p>
          <a:p>
            <a:r>
              <a:rPr lang="en-US" dirty="0" smtClean="0"/>
              <a:t>Anger</a:t>
            </a:r>
          </a:p>
          <a:p>
            <a:r>
              <a:rPr lang="en-US" dirty="0" smtClean="0"/>
              <a:t>Bargaining</a:t>
            </a:r>
          </a:p>
          <a:p>
            <a:r>
              <a:rPr lang="en-US" dirty="0" smtClean="0"/>
              <a:t>Depression</a:t>
            </a:r>
          </a:p>
          <a:p>
            <a:r>
              <a:rPr lang="en-US" dirty="0" smtClean="0"/>
              <a:t>Acceptance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414</Words>
  <Application>Microsoft Office PowerPoint</Application>
  <PresentationFormat>On-screen Show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Review</vt:lpstr>
      <vt:lpstr>Review</vt:lpstr>
      <vt:lpstr>Review</vt:lpstr>
      <vt:lpstr>Review</vt:lpstr>
      <vt:lpstr>Review</vt:lpstr>
      <vt:lpstr>Review</vt:lpstr>
      <vt:lpstr>Review</vt:lpstr>
      <vt:lpstr>Review</vt:lpstr>
    </vt:vector>
  </TitlesOfParts>
  <Company>Salt Lake Community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ahastin2</dc:creator>
  <cp:lastModifiedBy>ahastin2</cp:lastModifiedBy>
  <cp:revision>9</cp:revision>
  <dcterms:created xsi:type="dcterms:W3CDTF">2011-09-27T15:47:43Z</dcterms:created>
  <dcterms:modified xsi:type="dcterms:W3CDTF">2012-09-20T17:11:44Z</dcterms:modified>
</cp:coreProperties>
</file>