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7" r:id="rId6"/>
    <p:sldId id="260" r:id="rId7"/>
    <p:sldId id="259" r:id="rId8"/>
    <p:sldId id="261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1210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8CBD-4534-4261-981C-3D43FD07964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30C9-9A9A-4122-B325-F4741260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904999"/>
          </a:xfrm>
        </p:spPr>
        <p:txBody>
          <a:bodyPr/>
          <a:lstStyle/>
          <a:p>
            <a:r>
              <a:rPr lang="en-US" dirty="0" smtClean="0"/>
              <a:t> MA 11-1/MT 1&amp;2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5552"/>
            <a:ext cx="6400800" cy="154304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Medical Terminology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Anatomy and </a:t>
            </a:r>
            <a:r>
              <a:rPr lang="en-US" b="1" dirty="0" smtClean="0">
                <a:solidFill>
                  <a:schemeClr val="tx1"/>
                </a:solidFill>
              </a:rPr>
              <a:t>Physiology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Review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anat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61" y="3782788"/>
            <a:ext cx="2143125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555" y="3782788"/>
            <a:ext cx="2298246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179" y="370116"/>
            <a:ext cx="3381375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group of organs are located in in the abdominal cavity?</a:t>
            </a:r>
          </a:p>
          <a:p>
            <a:r>
              <a:rPr lang="en-US" dirty="0" smtClean="0"/>
              <a:t>Gallbladder, pancreas, spleen, stomach, liver, intestines</a:t>
            </a:r>
          </a:p>
          <a:p>
            <a:r>
              <a:rPr lang="en-US" dirty="0" smtClean="0"/>
              <a:t>The appendix is located in what quadrant?</a:t>
            </a:r>
          </a:p>
          <a:p>
            <a:r>
              <a:rPr lang="en-US" dirty="0" smtClean="0"/>
              <a:t>RLQ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Cell membrane: </a:t>
            </a:r>
          </a:p>
          <a:p>
            <a:r>
              <a:rPr lang="en-US" dirty="0" smtClean="0"/>
              <a:t>Regulates transport of substances into and out of the cell</a:t>
            </a:r>
          </a:p>
          <a:p>
            <a:r>
              <a:rPr lang="en-US" dirty="0" smtClean="0"/>
              <a:t>Nucleus:</a:t>
            </a:r>
          </a:p>
          <a:p>
            <a:r>
              <a:rPr lang="en-US" dirty="0" smtClean="0"/>
              <a:t>Contains our DNA, genes, and chromosomes</a:t>
            </a:r>
          </a:p>
          <a:p>
            <a:r>
              <a:rPr lang="en-US" dirty="0" smtClean="0"/>
              <a:t>Nuclear membrane:</a:t>
            </a:r>
          </a:p>
          <a:p>
            <a:r>
              <a:rPr lang="en-US" dirty="0" smtClean="0"/>
              <a:t>Regulates transport of substances into and out of the nucleus</a:t>
            </a:r>
          </a:p>
          <a:p>
            <a:r>
              <a:rPr lang="en-US" dirty="0" err="1" smtClean="0"/>
              <a:t>Ribosomes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Protein synthesis</a:t>
            </a:r>
          </a:p>
          <a:p>
            <a:r>
              <a:rPr lang="en-US" dirty="0" smtClean="0"/>
              <a:t>Mitochondria:</a:t>
            </a:r>
          </a:p>
          <a:p>
            <a:r>
              <a:rPr lang="en-US" dirty="0" smtClean="0"/>
              <a:t>Powerhouse</a:t>
            </a:r>
          </a:p>
          <a:p>
            <a:r>
              <a:rPr lang="en-US" dirty="0" err="1" smtClean="0"/>
              <a:t>Lysosomes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Cellular digestion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Med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word component added to the beginning of a combining form?</a:t>
            </a:r>
          </a:p>
          <a:p>
            <a:r>
              <a:rPr lang="en-US" dirty="0" smtClean="0"/>
              <a:t>Prefix</a:t>
            </a:r>
          </a:p>
          <a:p>
            <a:r>
              <a:rPr lang="en-US" dirty="0" smtClean="0"/>
              <a:t>This is the part of the word that applies to a part of the anatomy?</a:t>
            </a:r>
          </a:p>
          <a:p>
            <a:r>
              <a:rPr lang="en-US" dirty="0" smtClean="0"/>
              <a:t>Combing form or word root</a:t>
            </a:r>
          </a:p>
          <a:p>
            <a:r>
              <a:rPr lang="en-US" dirty="0" smtClean="0"/>
              <a:t>The word component added to the end of a combining form?</a:t>
            </a:r>
          </a:p>
          <a:p>
            <a:r>
              <a:rPr lang="en-US" dirty="0" smtClean="0"/>
              <a:t>Suffix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Med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ardi</a:t>
            </a:r>
            <a:r>
              <a:rPr lang="en-US" dirty="0" smtClean="0"/>
              <a:t>/o:</a:t>
            </a:r>
          </a:p>
          <a:p>
            <a:r>
              <a:rPr lang="en-US" dirty="0"/>
              <a:t>h</a:t>
            </a:r>
            <a:r>
              <a:rPr lang="en-US" dirty="0" smtClean="0"/>
              <a:t>eart </a:t>
            </a:r>
          </a:p>
          <a:p>
            <a:r>
              <a:rPr lang="en-US" dirty="0" err="1" smtClean="0"/>
              <a:t>cyt</a:t>
            </a:r>
            <a:r>
              <a:rPr lang="en-US" dirty="0" smtClean="0"/>
              <a:t>/o</a:t>
            </a:r>
          </a:p>
          <a:p>
            <a:r>
              <a:rPr lang="en-US" dirty="0" smtClean="0"/>
              <a:t>cell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otomy</a:t>
            </a:r>
            <a:endParaRPr lang="en-US" dirty="0" smtClean="0"/>
          </a:p>
          <a:p>
            <a:r>
              <a:rPr lang="en-US" dirty="0" err="1" smtClean="0"/>
              <a:t>sugical</a:t>
            </a:r>
            <a:r>
              <a:rPr lang="en-US" dirty="0" smtClean="0"/>
              <a:t> incision</a:t>
            </a:r>
          </a:p>
          <a:p>
            <a:r>
              <a:rPr lang="en-US" dirty="0" err="1" smtClean="0"/>
              <a:t>dys</a:t>
            </a:r>
            <a:r>
              <a:rPr lang="en-US" dirty="0" smtClean="0"/>
              <a:t>-</a:t>
            </a:r>
          </a:p>
          <a:p>
            <a:r>
              <a:rPr lang="en-US" dirty="0" smtClean="0"/>
              <a:t>painful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uria</a:t>
            </a:r>
            <a:endParaRPr lang="en-US" dirty="0" smtClean="0"/>
          </a:p>
          <a:p>
            <a:r>
              <a:rPr lang="en-US" dirty="0" smtClean="0"/>
              <a:t>urine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hleb</a:t>
            </a:r>
            <a:r>
              <a:rPr lang="en-US" dirty="0" smtClean="0"/>
              <a:t>/o</a:t>
            </a:r>
          </a:p>
          <a:p>
            <a:r>
              <a:rPr lang="en-US" dirty="0" smtClean="0"/>
              <a:t>vein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graphy</a:t>
            </a:r>
            <a:endParaRPr lang="en-US" dirty="0" smtClean="0"/>
          </a:p>
          <a:p>
            <a:r>
              <a:rPr lang="en-US" dirty="0" smtClean="0"/>
              <a:t>recording a picture or record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Med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leuk</a:t>
            </a:r>
            <a:r>
              <a:rPr lang="en-US" dirty="0" smtClean="0"/>
              <a:t>/o:</a:t>
            </a:r>
          </a:p>
          <a:p>
            <a:r>
              <a:rPr lang="en-US" dirty="0" smtClean="0"/>
              <a:t>white</a:t>
            </a:r>
          </a:p>
          <a:p>
            <a:r>
              <a:rPr lang="en-US" dirty="0" err="1" smtClean="0"/>
              <a:t>erythr</a:t>
            </a:r>
            <a:r>
              <a:rPr lang="en-US" dirty="0" smtClean="0"/>
              <a:t>/o</a:t>
            </a:r>
          </a:p>
          <a:p>
            <a:r>
              <a:rPr lang="en-US" dirty="0" smtClean="0"/>
              <a:t>red</a:t>
            </a:r>
          </a:p>
          <a:p>
            <a:r>
              <a:rPr lang="en-US" dirty="0" err="1" smtClean="0"/>
              <a:t>ot</a:t>
            </a:r>
            <a:r>
              <a:rPr lang="en-US" dirty="0" smtClean="0"/>
              <a:t>/o</a:t>
            </a:r>
          </a:p>
          <a:p>
            <a:r>
              <a:rPr lang="en-US" dirty="0" smtClean="0"/>
              <a:t>ear</a:t>
            </a:r>
          </a:p>
          <a:p>
            <a:r>
              <a:rPr lang="en-US" dirty="0" err="1" smtClean="0"/>
              <a:t>thromb</a:t>
            </a:r>
            <a:r>
              <a:rPr lang="en-US" dirty="0" smtClean="0"/>
              <a:t>/o</a:t>
            </a:r>
          </a:p>
          <a:p>
            <a:r>
              <a:rPr lang="en-US" dirty="0" smtClean="0"/>
              <a:t>clot</a:t>
            </a:r>
          </a:p>
          <a:p>
            <a:r>
              <a:rPr lang="en-US" dirty="0" smtClean="0"/>
              <a:t>hem/o:</a:t>
            </a:r>
          </a:p>
          <a:p>
            <a:r>
              <a:rPr lang="en-US" dirty="0" smtClean="0"/>
              <a:t>blood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</a:t>
            </a:r>
          </a:p>
          <a:p>
            <a:r>
              <a:rPr lang="en-US" dirty="0" smtClean="0"/>
              <a:t>gastro</a:t>
            </a:r>
          </a:p>
          <a:p>
            <a:r>
              <a:rPr lang="en-US" dirty="0" smtClean="0"/>
              <a:t>stomach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arthr</a:t>
            </a:r>
            <a:r>
              <a:rPr lang="en-US" dirty="0" smtClean="0"/>
              <a:t>/o</a:t>
            </a:r>
          </a:p>
          <a:p>
            <a:r>
              <a:rPr lang="en-US" dirty="0" smtClean="0"/>
              <a:t>joint</a:t>
            </a:r>
          </a:p>
          <a:p>
            <a:r>
              <a:rPr lang="en-US" dirty="0" smtClean="0"/>
              <a:t>What is the correct spelling for the hipbone?</a:t>
            </a:r>
          </a:p>
          <a:p>
            <a:r>
              <a:rPr lang="en-US" dirty="0" smtClean="0"/>
              <a:t>Ilium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ologist</a:t>
            </a:r>
            <a:endParaRPr lang="en-US" dirty="0" smtClean="0"/>
          </a:p>
          <a:p>
            <a:r>
              <a:rPr lang="en-US" dirty="0" smtClean="0"/>
              <a:t>specialist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osis</a:t>
            </a:r>
            <a:endParaRPr lang="en-US" dirty="0" smtClean="0"/>
          </a:p>
          <a:p>
            <a:r>
              <a:rPr lang="en-US" dirty="0" smtClean="0"/>
              <a:t>abnormal condition</a:t>
            </a:r>
          </a:p>
          <a:p>
            <a:r>
              <a:rPr lang="en-US" dirty="0" err="1" smtClean="0"/>
              <a:t>hepat</a:t>
            </a:r>
            <a:r>
              <a:rPr lang="en-US" dirty="0" smtClean="0"/>
              <a:t>/o</a:t>
            </a:r>
          </a:p>
          <a:p>
            <a:r>
              <a:rPr lang="en-US" dirty="0" smtClean="0"/>
              <a:t>liver</a:t>
            </a:r>
          </a:p>
          <a:p>
            <a:r>
              <a:rPr lang="en-US" dirty="0" err="1" smtClean="0"/>
              <a:t>megaly</a:t>
            </a:r>
            <a:endParaRPr lang="en-US" dirty="0" smtClean="0"/>
          </a:p>
          <a:p>
            <a:r>
              <a:rPr lang="en-US" dirty="0" smtClean="0"/>
              <a:t>enlargement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A&amp;P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Anterior or ventral:</a:t>
            </a:r>
          </a:p>
          <a:p>
            <a:r>
              <a:rPr lang="en-US" dirty="0" smtClean="0"/>
              <a:t>Front</a:t>
            </a:r>
          </a:p>
          <a:p>
            <a:r>
              <a:rPr lang="en-US" dirty="0" smtClean="0"/>
              <a:t>Posterior(dorsal)</a:t>
            </a:r>
          </a:p>
          <a:p>
            <a:r>
              <a:rPr lang="en-US" dirty="0" smtClean="0"/>
              <a:t>Back</a:t>
            </a:r>
          </a:p>
          <a:p>
            <a:r>
              <a:rPr lang="en-US" dirty="0" smtClean="0"/>
              <a:t>Superior</a:t>
            </a:r>
          </a:p>
          <a:p>
            <a:r>
              <a:rPr lang="en-US" dirty="0" smtClean="0"/>
              <a:t>Top portion of the body</a:t>
            </a:r>
          </a:p>
          <a:p>
            <a:r>
              <a:rPr lang="en-US" dirty="0" smtClean="0"/>
              <a:t>Inferior</a:t>
            </a:r>
          </a:p>
          <a:p>
            <a:r>
              <a:rPr lang="en-US" dirty="0" smtClean="0"/>
              <a:t>Bottom portion of the body</a:t>
            </a:r>
          </a:p>
          <a:p>
            <a:r>
              <a:rPr lang="en-US" dirty="0" smtClean="0"/>
              <a:t>Medial</a:t>
            </a:r>
          </a:p>
          <a:p>
            <a:r>
              <a:rPr lang="en-US" dirty="0" smtClean="0"/>
              <a:t>Toward the middle of the body</a:t>
            </a:r>
          </a:p>
          <a:p>
            <a:r>
              <a:rPr lang="en-US" dirty="0" smtClean="0"/>
              <a:t>Lateral</a:t>
            </a:r>
          </a:p>
          <a:p>
            <a:r>
              <a:rPr lang="en-US" dirty="0" smtClean="0"/>
              <a:t>Away from the midline</a:t>
            </a:r>
          </a:p>
          <a:p>
            <a:r>
              <a:rPr lang="en-US" dirty="0" smtClean="0"/>
              <a:t>Proximal</a:t>
            </a:r>
          </a:p>
          <a:p>
            <a:r>
              <a:rPr lang="en-US" dirty="0" smtClean="0"/>
              <a:t>Nearest to the point of attachment</a:t>
            </a:r>
          </a:p>
          <a:p>
            <a:r>
              <a:rPr lang="en-US" dirty="0" smtClean="0"/>
              <a:t>Distal</a:t>
            </a:r>
          </a:p>
          <a:p>
            <a:r>
              <a:rPr lang="en-US" dirty="0" smtClean="0"/>
              <a:t>Distant from the point of attachment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A&amp;P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Frontal or coronal plane:</a:t>
            </a:r>
          </a:p>
          <a:p>
            <a:r>
              <a:rPr lang="en-US" dirty="0" smtClean="0"/>
              <a:t>Divides the body into front and back portions</a:t>
            </a:r>
          </a:p>
          <a:p>
            <a:r>
              <a:rPr lang="en-US" dirty="0" smtClean="0"/>
              <a:t>Transverse plane:</a:t>
            </a:r>
          </a:p>
          <a:p>
            <a:r>
              <a:rPr lang="en-US" dirty="0" smtClean="0"/>
              <a:t>Divides the body into upper and lower portions</a:t>
            </a:r>
            <a:endParaRPr lang="en-US" dirty="0"/>
          </a:p>
          <a:p>
            <a:r>
              <a:rPr lang="en-US" dirty="0" err="1" smtClean="0"/>
              <a:t>Midsagittal</a:t>
            </a:r>
            <a:r>
              <a:rPr lang="en-US" dirty="0" smtClean="0"/>
              <a:t> plane:</a:t>
            </a:r>
          </a:p>
          <a:p>
            <a:r>
              <a:rPr lang="en-US" dirty="0" smtClean="0"/>
              <a:t>Divides the body into right and left potions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A&amp;P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Define:</a:t>
            </a:r>
          </a:p>
          <a:p>
            <a:r>
              <a:rPr lang="en-US" dirty="0" smtClean="0"/>
              <a:t>Homeostasis:</a:t>
            </a:r>
          </a:p>
          <a:p>
            <a:r>
              <a:rPr lang="en-US" dirty="0" smtClean="0"/>
              <a:t>Being in a steady state or normal</a:t>
            </a:r>
          </a:p>
          <a:p>
            <a:r>
              <a:rPr lang="en-US" dirty="0" smtClean="0"/>
              <a:t>Anatomy:</a:t>
            </a:r>
          </a:p>
          <a:p>
            <a:r>
              <a:rPr lang="en-US" dirty="0" smtClean="0"/>
              <a:t>The study of the structures of the human body</a:t>
            </a:r>
          </a:p>
          <a:p>
            <a:r>
              <a:rPr lang="en-US" dirty="0" smtClean="0"/>
              <a:t>Physiology:</a:t>
            </a:r>
          </a:p>
          <a:p>
            <a:r>
              <a:rPr lang="en-US" dirty="0" smtClean="0"/>
              <a:t>The </a:t>
            </a:r>
            <a:r>
              <a:rPr lang="en-US" dirty="0"/>
              <a:t>study of the functions of </a:t>
            </a:r>
            <a:r>
              <a:rPr lang="en-US" dirty="0" smtClean="0"/>
              <a:t>cells, tissue</a:t>
            </a:r>
            <a:r>
              <a:rPr lang="en-US" dirty="0"/>
              <a:t>, and organs of the </a:t>
            </a:r>
            <a:r>
              <a:rPr lang="en-US" dirty="0" smtClean="0"/>
              <a:t>body</a:t>
            </a:r>
          </a:p>
          <a:p>
            <a:r>
              <a:rPr lang="en-US" dirty="0" smtClean="0"/>
              <a:t>Anatomical position:</a:t>
            </a:r>
          </a:p>
          <a:p>
            <a:r>
              <a:rPr lang="en-US" dirty="0" smtClean="0"/>
              <a:t>Body upright, facing forward, with palms facing toward the front of the body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&amp; 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How many quadrants are in the abdomen?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Name them</a:t>
            </a:r>
          </a:p>
          <a:p>
            <a:r>
              <a:rPr lang="en-US" dirty="0" smtClean="0"/>
              <a:t>RUQ, LUQ, RLQ,LLQ</a:t>
            </a:r>
          </a:p>
          <a:p>
            <a:r>
              <a:rPr lang="en-US" dirty="0" smtClean="0"/>
              <a:t>Know the anatomy of the 4 quadrants page 312</a:t>
            </a:r>
          </a:p>
          <a:p>
            <a:r>
              <a:rPr lang="en-US" dirty="0" smtClean="0"/>
              <a:t>How many regions in the abdomen?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Hypochondriac means?</a:t>
            </a:r>
          </a:p>
          <a:p>
            <a:r>
              <a:rPr lang="en-US" dirty="0" smtClean="0"/>
              <a:t>Below the rib cage</a:t>
            </a:r>
          </a:p>
          <a:p>
            <a:r>
              <a:rPr lang="en-US" dirty="0" err="1" smtClean="0"/>
              <a:t>Hyperchondriac</a:t>
            </a:r>
            <a:r>
              <a:rPr lang="en-US" dirty="0" smtClean="0"/>
              <a:t> means?</a:t>
            </a:r>
          </a:p>
          <a:p>
            <a:r>
              <a:rPr lang="en-US" dirty="0" smtClean="0"/>
              <a:t>Above the rib cage</a:t>
            </a:r>
          </a:p>
          <a:p>
            <a:r>
              <a:rPr lang="en-US" dirty="0" err="1" smtClean="0"/>
              <a:t>Epigastric</a:t>
            </a:r>
            <a:r>
              <a:rPr lang="en-US" dirty="0" smtClean="0"/>
              <a:t> means?</a:t>
            </a:r>
          </a:p>
          <a:p>
            <a:r>
              <a:rPr lang="en-US" dirty="0" smtClean="0"/>
              <a:t>Above the stomach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414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MA 11-1/MT 1&amp;2</vt:lpstr>
      <vt:lpstr>Review Med Term</vt:lpstr>
      <vt:lpstr>Review Med Term</vt:lpstr>
      <vt:lpstr>Review Med Term</vt:lpstr>
      <vt:lpstr>Review</vt:lpstr>
      <vt:lpstr>A&amp;P Review</vt:lpstr>
      <vt:lpstr>A&amp;P Review</vt:lpstr>
      <vt:lpstr>A&amp;P Review</vt:lpstr>
      <vt:lpstr>A &amp; P Review</vt:lpstr>
      <vt:lpstr>Review</vt:lpstr>
      <vt:lpstr>Cell review</vt:lpstr>
    </vt:vector>
  </TitlesOfParts>
  <Company>Salt Lake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Chapter 5 and 11</dc:title>
  <dc:creator>ahastin2</dc:creator>
  <cp:lastModifiedBy>Andrea Martinez</cp:lastModifiedBy>
  <cp:revision>25</cp:revision>
  <dcterms:created xsi:type="dcterms:W3CDTF">2011-09-01T01:53:53Z</dcterms:created>
  <dcterms:modified xsi:type="dcterms:W3CDTF">2015-09-08T22:28:13Z</dcterms:modified>
</cp:coreProperties>
</file>