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F5566E2-9813-46AA-8320-D98FF8B844BF}" type="datetimeFigureOut">
              <a:rPr lang="en-US" smtClean="0"/>
              <a:pPr/>
              <a:t>09/11/2013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F432B-1435-4C79-AB29-B13749E843B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5566E2-9813-46AA-8320-D98FF8B844BF}" type="datetimeFigureOut">
              <a:rPr lang="en-US" smtClean="0"/>
              <a:pPr/>
              <a:t>09/11/2013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F432B-1435-4C79-AB29-B13749E843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5566E2-9813-46AA-8320-D98FF8B844BF}" type="datetimeFigureOut">
              <a:rPr lang="en-US" smtClean="0"/>
              <a:pPr/>
              <a:t>09/11/2013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10F432B-1435-4C79-AB29-B13749E843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5566E2-9813-46AA-8320-D98FF8B844BF}" type="datetimeFigureOut">
              <a:rPr lang="en-US" smtClean="0"/>
              <a:pPr/>
              <a:t>09/11/2013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F432B-1435-4C79-AB29-B13749E843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5566E2-9813-46AA-8320-D98FF8B844BF}" type="datetimeFigureOut">
              <a:rPr lang="en-US" smtClean="0"/>
              <a:pPr/>
              <a:t>09/11/2013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F432B-1435-4C79-AB29-B13749E843B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5566E2-9813-46AA-8320-D98FF8B844BF}" type="datetimeFigureOut">
              <a:rPr lang="en-US" smtClean="0"/>
              <a:pPr/>
              <a:t>09/11/2013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0F432B-1435-4C79-AB29-B13749E843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5566E2-9813-46AA-8320-D98FF8B844BF}" type="datetimeFigureOut">
              <a:rPr lang="en-US" smtClean="0"/>
              <a:pPr/>
              <a:t>09/11/2013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0F432B-1435-4C79-AB29-B13749E843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5566E2-9813-46AA-8320-D98FF8B844BF}" type="datetimeFigureOut">
              <a:rPr lang="en-US" smtClean="0"/>
              <a:pPr/>
              <a:t>09/11/2013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0F432B-1435-4C79-AB29-B13749E843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566E2-9813-46AA-8320-D98FF8B844BF}" type="datetimeFigureOut">
              <a:rPr lang="en-US" smtClean="0"/>
              <a:pPr/>
              <a:t>09/11/2013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0F432B-1435-4C79-AB29-B13749E843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5566E2-9813-46AA-8320-D98FF8B844BF}" type="datetimeFigureOut">
              <a:rPr lang="en-US" smtClean="0"/>
              <a:pPr/>
              <a:t>09/11/2013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0F432B-1435-4C79-AB29-B13749E843B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F5566E2-9813-46AA-8320-D98FF8B844BF}" type="datetimeFigureOut">
              <a:rPr lang="en-US" smtClean="0"/>
              <a:pPr/>
              <a:t>09/11/2013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10F432B-1435-4C79-AB29-B13749E843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F5566E2-9813-46AA-8320-D98FF8B844BF}" type="datetimeFigureOut">
              <a:rPr lang="en-US" smtClean="0"/>
              <a:pPr/>
              <a:t>09/11/2013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10F432B-1435-4C79-AB29-B13749E843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Review </a:t>
            </a:r>
            <a:endParaRPr lang="en-US" sz="8000" dirty="0"/>
          </a:p>
        </p:txBody>
      </p:sp>
      <p:sp>
        <p:nvSpPr>
          <p:cNvPr id="3" name="Subtitle 2"/>
          <p:cNvSpPr>
            <a:spLocks noGrp="1"/>
          </p:cNvSpPr>
          <p:nvPr>
            <p:ph type="subTitle" idx="1"/>
          </p:nvPr>
        </p:nvSpPr>
        <p:spPr/>
        <p:txBody>
          <a:bodyPr>
            <a:noAutofit/>
          </a:bodyPr>
          <a:lstStyle/>
          <a:p>
            <a:r>
              <a:rPr lang="en-US" sz="5400" dirty="0" smtClean="0"/>
              <a:t>Chapter 6</a:t>
            </a:r>
          </a:p>
          <a:p>
            <a:r>
              <a:rPr lang="en-US" sz="5400" dirty="0" smtClean="0"/>
              <a:t>Oral and Written Communication</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a:bodyPr>
          <a:lstStyle/>
          <a:p>
            <a:r>
              <a:rPr lang="en-US" dirty="0" smtClean="0"/>
              <a:t>This devise can receive messages and place them in your “mailbox” even if the phone is busy</a:t>
            </a:r>
          </a:p>
          <a:p>
            <a:r>
              <a:rPr lang="en-US" dirty="0" smtClean="0"/>
              <a:t>Voice mail</a:t>
            </a:r>
          </a:p>
          <a:p>
            <a:r>
              <a:rPr lang="en-US" dirty="0" smtClean="0"/>
              <a:t>This can be used to conduct conversations with several people in various locations at the same time, this allows business to be conducted, meeting to occur, and professional or personal communication to be carried out </a:t>
            </a:r>
          </a:p>
          <a:p>
            <a:r>
              <a:rPr lang="en-US" dirty="0" smtClean="0"/>
              <a:t>Conference calls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t>
            </a:r>
            <a:r>
              <a:rPr lang="en-US" dirty="0" smtClean="0"/>
              <a:t>y what ring should </a:t>
            </a:r>
            <a:r>
              <a:rPr lang="en-US" dirty="0" smtClean="0"/>
              <a:t>you answer the phone in a medical office?</a:t>
            </a:r>
          </a:p>
          <a:p>
            <a:r>
              <a:rPr lang="en-US" dirty="0" smtClean="0"/>
              <a:t>By the third ring</a:t>
            </a:r>
          </a:p>
          <a:p>
            <a:r>
              <a:rPr lang="en-US" dirty="0" smtClean="0"/>
              <a:t>What is this called when the assistant learns how to logically proceed through a set of question and give the standard advice that has been pre-authorized by the physician?</a:t>
            </a:r>
          </a:p>
          <a:p>
            <a:r>
              <a:rPr lang="en-US" dirty="0" smtClean="0"/>
              <a:t>Telephone screening(what is urgent)</a:t>
            </a:r>
          </a:p>
          <a:p>
            <a:r>
              <a:rPr lang="en-US" dirty="0" smtClean="0"/>
              <a:t>Where does trust and good rapport begin with, when it comes to any patient?</a:t>
            </a:r>
          </a:p>
          <a:p>
            <a:r>
              <a:rPr lang="en-US" dirty="0" smtClean="0"/>
              <a:t>With the </a:t>
            </a:r>
            <a:r>
              <a:rPr lang="en-US" dirty="0" smtClean="0"/>
              <a:t>first patient call to schedule an appt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775191"/>
            <a:ext cx="8229600" cy="5082809"/>
          </a:xfrm>
        </p:spPr>
        <p:txBody>
          <a:bodyPr>
            <a:normAutofit fontScale="92500" lnSpcReduction="20000"/>
          </a:bodyPr>
          <a:lstStyle/>
          <a:p>
            <a:r>
              <a:rPr lang="en-US" dirty="0" smtClean="0"/>
              <a:t>Never leave the caller on hold for longer than ? Minute/s</a:t>
            </a:r>
          </a:p>
          <a:p>
            <a:r>
              <a:rPr lang="en-US" dirty="0" smtClean="0"/>
              <a:t>One minute</a:t>
            </a:r>
          </a:p>
          <a:p>
            <a:r>
              <a:rPr lang="en-US" dirty="0" smtClean="0"/>
              <a:t>How long should you keep an appointment book?</a:t>
            </a:r>
          </a:p>
          <a:p>
            <a:r>
              <a:rPr lang="en-US" dirty="0" smtClean="0"/>
              <a:t>3 years</a:t>
            </a:r>
          </a:p>
          <a:p>
            <a:r>
              <a:rPr lang="en-US" dirty="0" smtClean="0"/>
              <a:t>This is identifying with another's feelings?</a:t>
            </a:r>
          </a:p>
          <a:p>
            <a:r>
              <a:rPr lang="en-US" dirty="0" smtClean="0"/>
              <a:t>Empathy</a:t>
            </a:r>
          </a:p>
          <a:p>
            <a:r>
              <a:rPr lang="en-US" dirty="0" smtClean="0"/>
              <a:t>Any cash received in the mail should be</a:t>
            </a:r>
          </a:p>
          <a:p>
            <a:r>
              <a:rPr lang="en-US" dirty="0" smtClean="0"/>
              <a:t>Witnessed by two employees </a:t>
            </a:r>
          </a:p>
          <a:p>
            <a:r>
              <a:rPr lang="en-US" dirty="0" smtClean="0"/>
              <a:t>When referring a patient to a specialist always suggest</a:t>
            </a:r>
          </a:p>
          <a:p>
            <a:r>
              <a:rPr lang="en-US" dirty="0" smtClean="0"/>
              <a:t>2 or more physicians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most vital information taken when leaving a phone message </a:t>
            </a:r>
          </a:p>
          <a:p>
            <a:r>
              <a:rPr lang="en-US" dirty="0" smtClean="0"/>
              <a:t>A correct phone number(double check)</a:t>
            </a:r>
          </a:p>
          <a:p>
            <a:r>
              <a:rPr lang="en-US" dirty="0" smtClean="0"/>
              <a:t>When transferring a call never</a:t>
            </a:r>
          </a:p>
          <a:p>
            <a:r>
              <a:rPr lang="en-US" dirty="0" smtClean="0"/>
              <a:t>Blind transfer </a:t>
            </a:r>
          </a:p>
          <a:p>
            <a:r>
              <a:rPr lang="en-US" dirty="0" smtClean="0"/>
              <a:t>When/how should calls be returned?</a:t>
            </a:r>
          </a:p>
          <a:p>
            <a:r>
              <a:rPr lang="en-US" dirty="0" smtClean="0"/>
              <a:t>In the order of importance</a:t>
            </a:r>
          </a:p>
          <a:p>
            <a:r>
              <a:rPr lang="en-US" dirty="0" smtClean="0"/>
              <a:t>Always follow </a:t>
            </a:r>
            <a:r>
              <a:rPr lang="en-US" dirty="0" smtClean="0"/>
              <a:t>what law </a:t>
            </a:r>
            <a:r>
              <a:rPr lang="en-US" dirty="0" smtClean="0"/>
              <a:t>when </a:t>
            </a:r>
            <a:r>
              <a:rPr lang="en-US" dirty="0" smtClean="0"/>
              <a:t>return calls</a:t>
            </a:r>
          </a:p>
          <a:p>
            <a:r>
              <a:rPr lang="en-US" dirty="0" smtClean="0"/>
              <a:t>HIPAA and confidentiality</a:t>
            </a:r>
          </a:p>
          <a:p>
            <a:r>
              <a:rPr lang="en-US" dirty="0" smtClean="0"/>
              <a:t>When should you document phone calls/messages</a:t>
            </a:r>
          </a:p>
          <a:p>
            <a:r>
              <a:rPr lang="en-US" dirty="0" smtClean="0"/>
              <a:t>ASAP and always</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the general rule for a medical assistant when calling in a prescription? </a:t>
            </a:r>
          </a:p>
          <a:p>
            <a:r>
              <a:rPr lang="en-US" dirty="0" smtClean="0"/>
              <a:t>Never call in a prescription without the expressed direction of the physician</a:t>
            </a:r>
          </a:p>
          <a:p>
            <a:r>
              <a:rPr lang="en-US" dirty="0" smtClean="0"/>
              <a:t>How would you handle a difficult or angry patient over the phone?</a:t>
            </a:r>
          </a:p>
          <a:p>
            <a:r>
              <a:rPr lang="en-US" dirty="0" smtClean="0"/>
              <a:t>Calmly, and in a smoothing voice ask them to tell you their concerns</a:t>
            </a:r>
          </a:p>
          <a:p>
            <a:r>
              <a:rPr lang="en-US" dirty="0" smtClean="0"/>
              <a:t>When you monitor a call, should you get the patient’s permission?</a:t>
            </a:r>
          </a:p>
          <a:p>
            <a:r>
              <a:rPr lang="en-US" dirty="0" smtClean="0"/>
              <a:t>Yes</a:t>
            </a:r>
            <a:r>
              <a:rPr lang="en-US" smtClean="0"/>
              <a:t>, always</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lnSpcReduction="10000"/>
          </a:bodyPr>
          <a:lstStyle/>
          <a:p>
            <a:r>
              <a:rPr lang="en-US" dirty="0" smtClean="0"/>
              <a:t>Patients who call for an appointment should be </a:t>
            </a:r>
            <a:r>
              <a:rPr lang="en-US" dirty="0" smtClean="0"/>
              <a:t>given what choices?</a:t>
            </a:r>
            <a:endParaRPr lang="en-US" dirty="0" smtClean="0"/>
          </a:p>
          <a:p>
            <a:r>
              <a:rPr lang="en-US" dirty="0" smtClean="0"/>
              <a:t>A choice of two appointment </a:t>
            </a:r>
            <a:r>
              <a:rPr lang="en-US" dirty="0" smtClean="0"/>
              <a:t>times(usually one in the morning and one in the afternoon)</a:t>
            </a:r>
            <a:endParaRPr lang="en-US" dirty="0" smtClean="0"/>
          </a:p>
          <a:p>
            <a:r>
              <a:rPr lang="en-US" dirty="0" smtClean="0"/>
              <a:t>Explain</a:t>
            </a:r>
            <a:r>
              <a:rPr lang="en-US" dirty="0" smtClean="0"/>
              <a:t> a </a:t>
            </a:r>
            <a:r>
              <a:rPr lang="en-US" dirty="0" smtClean="0"/>
              <a:t>matrix </a:t>
            </a:r>
            <a:r>
              <a:rPr lang="en-US" dirty="0" smtClean="0"/>
              <a:t>for</a:t>
            </a:r>
            <a:r>
              <a:rPr lang="en-US" dirty="0" smtClean="0"/>
              <a:t> </a:t>
            </a:r>
            <a:r>
              <a:rPr lang="en-US" dirty="0" smtClean="0"/>
              <a:t>a computer program?</a:t>
            </a:r>
          </a:p>
          <a:p>
            <a:r>
              <a:rPr lang="en-US" dirty="0" smtClean="0"/>
              <a:t>A format for establishing a time schedule for an appointment</a:t>
            </a:r>
          </a:p>
          <a:p>
            <a:r>
              <a:rPr lang="en-US" dirty="0" smtClean="0"/>
              <a:t>Should you schedule a </a:t>
            </a:r>
            <a:r>
              <a:rPr lang="en-US" dirty="0" smtClean="0"/>
              <a:t>fixed(blocked) </a:t>
            </a:r>
            <a:r>
              <a:rPr lang="en-US" dirty="0" smtClean="0"/>
              <a:t>appointment slot on a matrix?</a:t>
            </a:r>
          </a:p>
          <a:p>
            <a:r>
              <a:rPr lang="en-US" dirty="0" smtClean="0"/>
              <a:t>No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What should you do if a patient cancels or does not show up for their scheduled appointment?</a:t>
            </a:r>
          </a:p>
          <a:p>
            <a:r>
              <a:rPr lang="en-US" dirty="0" smtClean="0"/>
              <a:t>Document this in the patient’s chart</a:t>
            </a:r>
          </a:p>
          <a:p>
            <a:r>
              <a:rPr lang="en-US" dirty="0" smtClean="0"/>
              <a:t>When should you schedule a patient who seems to be late for every appointment?</a:t>
            </a:r>
          </a:p>
          <a:p>
            <a:r>
              <a:rPr lang="en-US" dirty="0" smtClean="0"/>
              <a:t>At the end of the day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What should you do if your physician is behind schedule and a patients have been waiting</a:t>
            </a:r>
          </a:p>
          <a:p>
            <a:r>
              <a:rPr lang="en-US" dirty="0" smtClean="0"/>
              <a:t>It is a necessary courtesy for you to explain tactfully to all the patients who are waiting(how long and why) </a:t>
            </a:r>
          </a:p>
          <a:p>
            <a:r>
              <a:rPr lang="en-US" dirty="0" smtClean="0"/>
              <a:t>What is written communication? </a:t>
            </a:r>
          </a:p>
          <a:p>
            <a:r>
              <a:rPr lang="en-US" dirty="0" smtClean="0"/>
              <a:t>Its often called correspondence, the communication by the exchange of letters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What is the most important criteria about any written communication</a:t>
            </a:r>
          </a:p>
          <a:p>
            <a:r>
              <a:rPr lang="en-US" dirty="0" smtClean="0"/>
              <a:t>Proper grammar, punctuation and no misspelled words</a:t>
            </a:r>
          </a:p>
          <a:p>
            <a:r>
              <a:rPr lang="en-US" dirty="0" smtClean="0"/>
              <a:t>This machine is connected to a telephone line, scans a document and converts the image to electronic impulses that are transmitted over the telephone lines?</a:t>
            </a:r>
          </a:p>
          <a:p>
            <a:r>
              <a:rPr lang="en-US" dirty="0" smtClean="0"/>
              <a:t>Fax machine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233</TotalTime>
  <Words>524</Words>
  <Application>Microsoft Office PowerPoint</Application>
  <PresentationFormat>On-screen Show (4:3)</PresentationFormat>
  <Paragraphs>71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Review </vt:lpstr>
      <vt:lpstr>Review</vt:lpstr>
      <vt:lpstr>Review</vt:lpstr>
      <vt:lpstr>Review</vt:lpstr>
      <vt:lpstr>Review</vt:lpstr>
      <vt:lpstr>Review</vt:lpstr>
      <vt:lpstr>Review</vt:lpstr>
      <vt:lpstr>Review</vt:lpstr>
      <vt:lpstr>Review</vt:lpstr>
      <vt:lpstr>Review</vt:lpstr>
    </vt:vector>
  </TitlesOfParts>
  <Company>Salt Lake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dc:title>
  <dc:creator>ahastin2</dc:creator>
  <cp:lastModifiedBy>ahastin2</cp:lastModifiedBy>
  <cp:revision>21</cp:revision>
  <dcterms:created xsi:type="dcterms:W3CDTF">2011-10-12T20:20:38Z</dcterms:created>
  <dcterms:modified xsi:type="dcterms:W3CDTF">2013-09-11T15:51:33Z</dcterms:modified>
</cp:coreProperties>
</file>