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F3EF-1230-49AB-A3A2-4C7BC2F26641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1A05-6F9B-4638-BC6A-A258D685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F3EF-1230-49AB-A3A2-4C7BC2F26641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1A05-6F9B-4638-BC6A-A258D685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F3EF-1230-49AB-A3A2-4C7BC2F26641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1A05-6F9B-4638-BC6A-A258D685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F3EF-1230-49AB-A3A2-4C7BC2F26641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1A05-6F9B-4638-BC6A-A258D685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F3EF-1230-49AB-A3A2-4C7BC2F26641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1A05-6F9B-4638-BC6A-A258D685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F3EF-1230-49AB-A3A2-4C7BC2F26641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1A05-6F9B-4638-BC6A-A258D685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F3EF-1230-49AB-A3A2-4C7BC2F26641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1A05-6F9B-4638-BC6A-A258D685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F3EF-1230-49AB-A3A2-4C7BC2F26641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1A05-6F9B-4638-BC6A-A258D685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F3EF-1230-49AB-A3A2-4C7BC2F26641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1A05-6F9B-4638-BC6A-A258D685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F3EF-1230-49AB-A3A2-4C7BC2F26641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1A05-6F9B-4638-BC6A-A258D685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F3EF-1230-49AB-A3A2-4C7BC2F26641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1A05-6F9B-4638-BC6A-A258D685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9F3EF-1230-49AB-A3A2-4C7BC2F26641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61A05-6F9B-4638-BC6A-A258D685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Chapter 8</a:t>
            </a:r>
          </a:p>
          <a:p>
            <a:r>
              <a:rPr lang="en-US" sz="4000" dirty="0" smtClean="0"/>
              <a:t>Collecting Fees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Physicians must set their fees based </a:t>
            </a:r>
            <a:r>
              <a:rPr lang="en-US" dirty="0" smtClean="0"/>
              <a:t>on what?</a:t>
            </a:r>
            <a:endParaRPr lang="en-US" dirty="0" smtClean="0"/>
          </a:p>
          <a:p>
            <a:r>
              <a:rPr lang="en-US" dirty="0" smtClean="0"/>
              <a:t>Their community</a:t>
            </a:r>
          </a:p>
          <a:p>
            <a:r>
              <a:rPr lang="en-US" dirty="0" smtClean="0"/>
              <a:t>Who will establish a fee profile for the physician based on charges averaged over a period of time</a:t>
            </a:r>
          </a:p>
          <a:p>
            <a:r>
              <a:rPr lang="en-US" dirty="0" smtClean="0"/>
              <a:t>The insurance company(ex: </a:t>
            </a:r>
            <a:r>
              <a:rPr lang="en-US" dirty="0" err="1" smtClean="0"/>
              <a:t>medicare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 the patient needs to pay a substantial sum out-of-pocket(have a baby, elective surgery, or extensive therapy) and they need to make payment, they may need to sign a?</a:t>
            </a:r>
          </a:p>
          <a:p>
            <a:r>
              <a:rPr lang="en-US" dirty="0"/>
              <a:t>A</a:t>
            </a:r>
            <a:r>
              <a:rPr lang="en-US" b="1" dirty="0" smtClean="0"/>
              <a:t> </a:t>
            </a:r>
            <a:r>
              <a:rPr lang="en-US" dirty="0" smtClean="0"/>
              <a:t>truth and lending consent</a:t>
            </a:r>
          </a:p>
          <a:p>
            <a:r>
              <a:rPr lang="en-US" dirty="0" smtClean="0"/>
              <a:t>How long should a trust and lending form be kept on file?</a:t>
            </a:r>
          </a:p>
          <a:p>
            <a:r>
              <a:rPr lang="en-US" dirty="0" smtClean="0"/>
              <a:t>24 months</a:t>
            </a:r>
          </a:p>
          <a:p>
            <a:r>
              <a:rPr lang="en-US" dirty="0" smtClean="0"/>
              <a:t>How many </a:t>
            </a:r>
            <a:r>
              <a:rPr lang="en-US" dirty="0" smtClean="0"/>
              <a:t>installments </a:t>
            </a:r>
            <a:r>
              <a:rPr lang="en-US" dirty="0" smtClean="0"/>
              <a:t>should be agreed upon for a trust and lending agreement</a:t>
            </a:r>
          </a:p>
          <a:p>
            <a:r>
              <a:rPr lang="en-US" dirty="0" smtClean="0"/>
              <a:t>4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referred to as the write-it-once system</a:t>
            </a:r>
          </a:p>
          <a:p>
            <a:r>
              <a:rPr lang="en-US" dirty="0" smtClean="0"/>
              <a:t>Pegboard</a:t>
            </a:r>
          </a:p>
          <a:p>
            <a:r>
              <a:rPr lang="en-US" dirty="0" smtClean="0"/>
              <a:t>What are CPT codes?</a:t>
            </a:r>
          </a:p>
          <a:p>
            <a:r>
              <a:rPr lang="en-US" dirty="0" smtClean="0"/>
              <a:t>Current procedural terminology(CPT), these are for procedures codes</a:t>
            </a:r>
          </a:p>
          <a:p>
            <a:r>
              <a:rPr lang="en-US" dirty="0" smtClean="0"/>
              <a:t>What are ICD9 codes?</a:t>
            </a:r>
          </a:p>
          <a:p>
            <a:r>
              <a:rPr lang="en-US" dirty="0" smtClean="0"/>
              <a:t>International classification of Diseases(ICD9), these are for diagnosis</a:t>
            </a:r>
            <a:r>
              <a:rPr lang="en-US" b="1" dirty="0" smtClean="0"/>
              <a:t> </a:t>
            </a:r>
            <a:r>
              <a:rPr lang="en-US" dirty="0" smtClean="0"/>
              <a:t>codes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What are some advantages of credit cards(in the medical office)?</a:t>
            </a:r>
          </a:p>
          <a:p>
            <a:r>
              <a:rPr lang="en-US" dirty="0"/>
              <a:t>H</a:t>
            </a:r>
            <a:r>
              <a:rPr lang="en-US" dirty="0" smtClean="0"/>
              <a:t>elpful when placing a call to a patient who owes a balance, the monies are generally available to the physician within 24 hours of depositing, </a:t>
            </a:r>
            <a:r>
              <a:rPr lang="en-US" dirty="0" smtClean="0"/>
              <a:t>convenience</a:t>
            </a:r>
          </a:p>
          <a:p>
            <a:r>
              <a:rPr lang="en-US" dirty="0" smtClean="0"/>
              <a:t>A </a:t>
            </a:r>
            <a:r>
              <a:rPr lang="en-US" dirty="0" smtClean="0"/>
              <a:t>payment, subtracted from existing balance?</a:t>
            </a:r>
          </a:p>
          <a:p>
            <a:r>
              <a:rPr lang="en-US" dirty="0" smtClean="0"/>
              <a:t>Credit</a:t>
            </a:r>
          </a:p>
          <a:p>
            <a:r>
              <a:rPr lang="en-US" dirty="0" smtClean="0"/>
              <a:t>Professional courtesy discount(write-offs)?</a:t>
            </a:r>
          </a:p>
          <a:p>
            <a:r>
              <a:rPr lang="en-US" dirty="0" smtClean="0"/>
              <a:t>Adjustment</a:t>
            </a:r>
          </a:p>
          <a:p>
            <a:r>
              <a:rPr lang="en-US" dirty="0" smtClean="0"/>
              <a:t>Transfer from one record to another?</a:t>
            </a:r>
          </a:p>
          <a:p>
            <a:r>
              <a:rPr lang="en-US" dirty="0" smtClean="0"/>
              <a:t>Posting</a:t>
            </a:r>
          </a:p>
          <a:p>
            <a:r>
              <a:rPr lang="en-US" dirty="0" smtClean="0"/>
              <a:t>All outstanding </a:t>
            </a:r>
            <a:r>
              <a:rPr lang="en-US" dirty="0" smtClean="0"/>
              <a:t>accounts?</a:t>
            </a:r>
            <a:endParaRPr lang="en-US" dirty="0" smtClean="0"/>
          </a:p>
          <a:p>
            <a:r>
              <a:rPr lang="en-US" dirty="0" smtClean="0"/>
              <a:t>Account </a:t>
            </a:r>
            <a:r>
              <a:rPr lang="en-US" dirty="0" smtClean="0"/>
              <a:t>receivable</a:t>
            </a:r>
          </a:p>
          <a:p>
            <a:r>
              <a:rPr lang="en-US" dirty="0" smtClean="0"/>
              <a:t>How often should accounts receivable be recorded?</a:t>
            </a:r>
          </a:p>
          <a:p>
            <a:r>
              <a:rPr lang="en-US" dirty="0" smtClean="0"/>
              <a:t>Daily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What is a daily log?</a:t>
            </a:r>
          </a:p>
          <a:p>
            <a:r>
              <a:rPr lang="en-US" dirty="0"/>
              <a:t>K</a:t>
            </a:r>
            <a:r>
              <a:rPr lang="en-US" dirty="0" smtClean="0"/>
              <a:t>ept for each patient for charges and no-charge </a:t>
            </a:r>
            <a:r>
              <a:rPr lang="en-US" dirty="0" smtClean="0"/>
              <a:t>visits</a:t>
            </a:r>
          </a:p>
          <a:p>
            <a:r>
              <a:rPr lang="en-US" dirty="0" smtClean="0"/>
              <a:t>A daily log should be kept in what order?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chronologic order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is a computer term  for a patient’s account history?</a:t>
            </a:r>
          </a:p>
          <a:p>
            <a:r>
              <a:rPr lang="en-US" dirty="0" smtClean="0"/>
              <a:t>Ledger  </a:t>
            </a:r>
          </a:p>
          <a:p>
            <a:r>
              <a:rPr lang="en-US" dirty="0" smtClean="0"/>
              <a:t>The entries on a daily log are called?</a:t>
            </a:r>
          </a:p>
          <a:p>
            <a:r>
              <a:rPr lang="en-US" dirty="0" smtClean="0"/>
              <a:t>Journalizing</a:t>
            </a:r>
          </a:p>
          <a:p>
            <a:r>
              <a:rPr lang="en-US" dirty="0" smtClean="0"/>
              <a:t>Can a physician treat your immediate family without charging them?</a:t>
            </a:r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What is this called?</a:t>
            </a:r>
          </a:p>
          <a:p>
            <a:r>
              <a:rPr lang="en-US" dirty="0" smtClean="0"/>
              <a:t> Courtesy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Accounts are considered current if within how many days of the billing </a:t>
            </a:r>
            <a:r>
              <a:rPr lang="en-US" dirty="0" smtClean="0"/>
              <a:t>date?</a:t>
            </a:r>
            <a:endParaRPr lang="en-US" dirty="0" smtClean="0"/>
          </a:p>
          <a:p>
            <a:r>
              <a:rPr lang="en-US" dirty="0" smtClean="0"/>
              <a:t>30</a:t>
            </a:r>
          </a:p>
          <a:p>
            <a:r>
              <a:rPr lang="en-US" dirty="0" smtClean="0"/>
              <a:t>Billing should be sent out how and when?</a:t>
            </a:r>
          </a:p>
          <a:p>
            <a:r>
              <a:rPr lang="en-US" dirty="0" smtClean="0"/>
              <a:t>Daily cycle(so that day goes </a:t>
            </a:r>
            <a:r>
              <a:rPr lang="en-US" smtClean="0"/>
              <a:t>out together)</a:t>
            </a:r>
            <a:endParaRPr lang="en-US" dirty="0" smtClean="0"/>
          </a:p>
          <a:p>
            <a:r>
              <a:rPr lang="en-US" dirty="0" smtClean="0"/>
              <a:t>Collection calls need to made during business hours, if earlier or before, what can </a:t>
            </a:r>
            <a:r>
              <a:rPr lang="en-US" dirty="0" smtClean="0"/>
              <a:t>happen?</a:t>
            </a:r>
            <a:endParaRPr lang="en-US" dirty="0" smtClean="0"/>
          </a:p>
          <a:p>
            <a:r>
              <a:rPr lang="en-US" dirty="0" smtClean="0"/>
              <a:t>You could be held liable for harassment</a:t>
            </a:r>
          </a:p>
          <a:p>
            <a:r>
              <a:rPr lang="en-US" dirty="0" smtClean="0"/>
              <a:t>Can you give advise or information out to a patient about billing habits?</a:t>
            </a:r>
          </a:p>
          <a:p>
            <a:r>
              <a:rPr lang="en-US" dirty="0" smtClean="0"/>
              <a:t>No this is against the law</a:t>
            </a:r>
          </a:p>
          <a:p>
            <a:r>
              <a:rPr lang="en-US" dirty="0" smtClean="0"/>
              <a:t>How would a MA or physician record(on a billing form) if the patient is not being charged for their visit?</a:t>
            </a:r>
          </a:p>
          <a:p>
            <a:r>
              <a:rPr lang="en-US" dirty="0" smtClean="0"/>
              <a:t>N/C or no charge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399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Review </vt:lpstr>
      <vt:lpstr>Review</vt:lpstr>
      <vt:lpstr>Review</vt:lpstr>
      <vt:lpstr>Review</vt:lpstr>
      <vt:lpstr>Review</vt:lpstr>
      <vt:lpstr>Review</vt:lpstr>
    </vt:vector>
  </TitlesOfParts>
  <Company>Salt Lake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</dc:title>
  <dc:creator>ahastin2</dc:creator>
  <cp:lastModifiedBy>ahastin2</cp:lastModifiedBy>
  <cp:revision>37</cp:revision>
  <dcterms:created xsi:type="dcterms:W3CDTF">2011-11-16T21:16:57Z</dcterms:created>
  <dcterms:modified xsi:type="dcterms:W3CDTF">2012-10-28T04:48:18Z</dcterms:modified>
</cp:coreProperties>
</file>