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4D75-6765-4621-9637-A076D1175E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6D8B-535E-4454-9396-2FAF3AFFE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4D75-6765-4621-9637-A076D1175E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6D8B-535E-4454-9396-2FAF3AFFE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4D75-6765-4621-9637-A076D1175E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6D8B-535E-4454-9396-2FAF3AFFE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4D75-6765-4621-9637-A076D1175E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6D8B-535E-4454-9396-2FAF3AFFE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4D75-6765-4621-9637-A076D1175E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6D8B-535E-4454-9396-2FAF3AFFE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4D75-6765-4621-9637-A076D1175E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6D8B-535E-4454-9396-2FAF3AFFE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4D75-6765-4621-9637-A076D1175E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6D8B-535E-4454-9396-2FAF3AFFE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4D75-6765-4621-9637-A076D1175E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6D8B-535E-4454-9396-2FAF3AFFE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4D75-6765-4621-9637-A076D1175E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6D8B-535E-4454-9396-2FAF3AFFE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4D75-6765-4621-9637-A076D1175E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6D8B-535E-4454-9396-2FAF3AFFE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4D75-6765-4621-9637-A076D1175E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6D8B-535E-4454-9396-2FAF3AFFE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24D75-6765-4621-9637-A076D1175E4B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B6D8B-535E-4454-9396-2FAF3AFFE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Health Care Coverage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largest industry in the United States is?</a:t>
            </a:r>
          </a:p>
          <a:p>
            <a:r>
              <a:rPr lang="en-US" dirty="0" smtClean="0"/>
              <a:t>Insurance companies</a:t>
            </a:r>
          </a:p>
          <a:p>
            <a:r>
              <a:rPr lang="en-US" dirty="0" smtClean="0"/>
              <a:t>This type of insurance plan offers people affordable health care plans because they are provided through their place of employment at a reasonable cost?</a:t>
            </a:r>
          </a:p>
          <a:p>
            <a:r>
              <a:rPr lang="en-US" dirty="0" smtClean="0"/>
              <a:t>Health care organizations(HMOs)</a:t>
            </a:r>
          </a:p>
          <a:p>
            <a:r>
              <a:rPr lang="en-US" dirty="0" smtClean="0"/>
              <a:t>HMO’s require what to see a specialist?</a:t>
            </a:r>
          </a:p>
          <a:p>
            <a:r>
              <a:rPr lang="en-US" dirty="0" smtClean="0"/>
              <a:t>Referral from their Primary Care Physician</a:t>
            </a:r>
          </a:p>
          <a:p>
            <a:r>
              <a:rPr lang="en-US" dirty="0" smtClean="0"/>
              <a:t>HMO’s focus primarily on what type of care?</a:t>
            </a:r>
          </a:p>
          <a:p>
            <a:r>
              <a:rPr lang="en-US" dirty="0" smtClean="0"/>
              <a:t>Preventative health care(P.E. mammograms, </a:t>
            </a:r>
            <a:r>
              <a:rPr lang="en-US" dirty="0" err="1" smtClean="0"/>
              <a:t>wcc</a:t>
            </a:r>
            <a:r>
              <a:rPr lang="en-US" dirty="0" smtClean="0"/>
              <a:t>, immunizations ect..), this keeps costs down</a:t>
            </a:r>
          </a:p>
          <a:p>
            <a:r>
              <a:rPr lang="en-US" dirty="0" smtClean="0"/>
              <a:t>What is a co-payment?</a:t>
            </a:r>
          </a:p>
          <a:p>
            <a:r>
              <a:rPr lang="en-US" dirty="0" smtClean="0"/>
              <a:t>A payment usually $10 to $25 at every visit, most HMOs require this </a:t>
            </a:r>
          </a:p>
          <a:p>
            <a:r>
              <a:rPr lang="en-US" dirty="0" smtClean="0"/>
              <a:t>What is the birthday rule? </a:t>
            </a:r>
          </a:p>
          <a:p>
            <a:r>
              <a:rPr lang="en-US" dirty="0" smtClean="0"/>
              <a:t>The parent whose birthday occurs first in the calendar year is primary, and the other parent’s is secondary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request for payment under an insurance organization made by the physician or  the patient?</a:t>
            </a:r>
          </a:p>
          <a:p>
            <a:r>
              <a:rPr lang="en-US" dirty="0" smtClean="0"/>
              <a:t>Claim</a:t>
            </a:r>
          </a:p>
          <a:p>
            <a:r>
              <a:rPr lang="en-US" dirty="0" smtClean="0"/>
              <a:t>Transferring </a:t>
            </a:r>
            <a:r>
              <a:rPr lang="en-US" dirty="0" smtClean="0"/>
              <a:t>of words into numbers to facilitate the claim </a:t>
            </a:r>
            <a:r>
              <a:rPr lang="en-US" dirty="0" smtClean="0"/>
              <a:t>processing is called?</a:t>
            </a:r>
            <a:endParaRPr lang="en-US" dirty="0" smtClean="0"/>
          </a:p>
          <a:p>
            <a:r>
              <a:rPr lang="en-US" dirty="0" smtClean="0"/>
              <a:t>Coding</a:t>
            </a:r>
          </a:p>
          <a:p>
            <a:r>
              <a:rPr lang="en-US" dirty="0" smtClean="0"/>
              <a:t>What is </a:t>
            </a:r>
            <a:r>
              <a:rPr lang="en-US" dirty="0" smtClean="0"/>
              <a:t>c</a:t>
            </a:r>
            <a:r>
              <a:rPr lang="en-US" dirty="0" smtClean="0"/>
              <a:t>oinsurance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A specific amount that the insured must pay toward the charge for services rendered</a:t>
            </a:r>
          </a:p>
          <a:p>
            <a:r>
              <a:rPr lang="en-US" dirty="0" smtClean="0"/>
              <a:t>What is a deductible?</a:t>
            </a:r>
          </a:p>
          <a:p>
            <a:r>
              <a:rPr lang="en-US" dirty="0" smtClean="0"/>
              <a:t>A predetermined amount that the insured must pay each year before the insurance company will pay</a:t>
            </a:r>
          </a:p>
          <a:p>
            <a:r>
              <a:rPr lang="en-US" dirty="0" smtClean="0"/>
              <a:t>What is a </a:t>
            </a:r>
            <a:r>
              <a:rPr lang="en-US" dirty="0"/>
              <a:t>p</a:t>
            </a:r>
            <a:r>
              <a:rPr lang="en-US" dirty="0" smtClean="0"/>
              <a:t>reexisting condition?</a:t>
            </a:r>
          </a:p>
          <a:p>
            <a:r>
              <a:rPr lang="en-US" dirty="0" smtClean="0"/>
              <a:t>A condition that existed before the insured’s policy was issued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Money paid by an individual for an insurance </a:t>
            </a:r>
            <a:r>
              <a:rPr lang="en-US" dirty="0" smtClean="0"/>
              <a:t>contract(usually deducted from your pay check) </a:t>
            </a:r>
            <a:r>
              <a:rPr lang="en-US" dirty="0" smtClean="0"/>
              <a:t>is </a:t>
            </a:r>
            <a:r>
              <a:rPr lang="en-US" dirty="0" smtClean="0"/>
              <a:t>a?</a:t>
            </a:r>
          </a:p>
          <a:p>
            <a:r>
              <a:rPr lang="en-US" b="1" dirty="0" smtClean="0"/>
              <a:t> </a:t>
            </a:r>
            <a:r>
              <a:rPr lang="en-US" dirty="0" smtClean="0"/>
              <a:t>Premium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insurance plan allows the patient the option of using network or non-network physicians and hospitals?</a:t>
            </a:r>
          </a:p>
          <a:p>
            <a:r>
              <a:rPr lang="en-US" dirty="0" smtClean="0"/>
              <a:t>A Preferred Provider Organization (PPO)</a:t>
            </a:r>
          </a:p>
          <a:p>
            <a:r>
              <a:rPr lang="en-US" dirty="0" smtClean="0"/>
              <a:t>Another name for a gatekeeper, also responsible for coordinating all care for the patient?</a:t>
            </a:r>
          </a:p>
          <a:p>
            <a:r>
              <a:rPr lang="en-US" dirty="0" smtClean="0"/>
              <a:t>Primary Care Physician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mtClean="0"/>
              <a:t>   </a:t>
            </a:r>
            <a:r>
              <a:rPr lang="en-US" smtClean="0"/>
              <a:t>   What </a:t>
            </a:r>
            <a:r>
              <a:rPr lang="en-US" dirty="0" smtClean="0"/>
              <a:t>is considered an indemnity plan?</a:t>
            </a:r>
          </a:p>
          <a:p>
            <a:r>
              <a:rPr lang="en-US" dirty="0" smtClean="0"/>
              <a:t>80/20 plan(80% the insurance pays and 20% the patient pays)</a:t>
            </a:r>
          </a:p>
          <a:p>
            <a:r>
              <a:rPr lang="en-US" dirty="0" smtClean="0"/>
              <a:t>This is when the insurance reimburses the patient for services and then the patient makes the payment directly to the physician?</a:t>
            </a:r>
          </a:p>
          <a:p>
            <a:r>
              <a:rPr lang="en-US" dirty="0" smtClean="0"/>
              <a:t>An indirect payment</a:t>
            </a:r>
          </a:p>
          <a:p>
            <a:r>
              <a:rPr lang="en-US" dirty="0" smtClean="0"/>
              <a:t>This is a form of insurance providing wage replacement and medical benefits to employees injured in the course of employment?</a:t>
            </a:r>
          </a:p>
          <a:p>
            <a:r>
              <a:rPr lang="en-US" dirty="0" smtClean="0"/>
              <a:t>Workman's Compensation</a:t>
            </a:r>
          </a:p>
          <a:p>
            <a:r>
              <a:rPr lang="en-US" dirty="0" smtClean="0"/>
              <a:t>This is the United States health program for certain people and families with low incomes and resources?</a:t>
            </a:r>
          </a:p>
          <a:p>
            <a:r>
              <a:rPr lang="en-US" dirty="0" smtClean="0"/>
              <a:t>Medicaid</a:t>
            </a:r>
          </a:p>
          <a:p>
            <a:r>
              <a:rPr lang="en-US" dirty="0" smtClean="0"/>
              <a:t>This is a social security insurance program administered by the United States government, providing health insurance coverage to people who are aged 65?</a:t>
            </a:r>
          </a:p>
          <a:p>
            <a:r>
              <a:rPr lang="en-US" dirty="0" smtClean="0"/>
              <a:t>Medicare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This is used for the Medicare ID number?</a:t>
            </a:r>
          </a:p>
          <a:p>
            <a:r>
              <a:rPr lang="en-US" dirty="0" smtClean="0"/>
              <a:t>Social security number</a:t>
            </a:r>
          </a:p>
          <a:p>
            <a:r>
              <a:rPr lang="en-US" dirty="0" smtClean="0"/>
              <a:t>Medicare claims must be filed within how long?</a:t>
            </a:r>
          </a:p>
          <a:p>
            <a:r>
              <a:rPr lang="en-US" dirty="0" smtClean="0"/>
              <a:t>1 year</a:t>
            </a:r>
          </a:p>
          <a:p>
            <a:r>
              <a:rPr lang="en-US" dirty="0" smtClean="0"/>
              <a:t>Medicare will not cover what type of service?</a:t>
            </a:r>
          </a:p>
          <a:p>
            <a:r>
              <a:rPr lang="en-US" dirty="0" smtClean="0"/>
              <a:t>Physical exams</a:t>
            </a:r>
          </a:p>
          <a:p>
            <a:r>
              <a:rPr lang="en-US" dirty="0" smtClean="0"/>
              <a:t>This is a private insurance to supplement Medicare benefits for non-covered services?</a:t>
            </a:r>
          </a:p>
          <a:p>
            <a:r>
              <a:rPr lang="en-US" dirty="0" err="1" smtClean="0"/>
              <a:t>Medigap</a:t>
            </a:r>
            <a:endParaRPr lang="en-US" dirty="0" smtClean="0"/>
          </a:p>
          <a:p>
            <a:r>
              <a:rPr lang="en-US" dirty="0" smtClean="0"/>
              <a:t>Physicians can charge what percentage of Medicare fees if they are not a participating provider?</a:t>
            </a:r>
          </a:p>
          <a:p>
            <a:r>
              <a:rPr lang="en-US" dirty="0" smtClean="0"/>
              <a:t>115%</a:t>
            </a:r>
          </a:p>
          <a:p>
            <a:r>
              <a:rPr lang="en-US" dirty="0" smtClean="0"/>
              <a:t>Medicare will reimburse what percentage of all charges?</a:t>
            </a:r>
          </a:p>
          <a:p>
            <a:r>
              <a:rPr lang="en-US" dirty="0" smtClean="0"/>
              <a:t>80%</a:t>
            </a:r>
          </a:p>
          <a:p>
            <a:r>
              <a:rPr lang="en-US" dirty="0" smtClean="0"/>
              <a:t>A Medicare patient needs to pay how much yearly before coverage begins?</a:t>
            </a:r>
          </a:p>
          <a:p>
            <a:r>
              <a:rPr lang="en-US" dirty="0" smtClean="0"/>
              <a:t>100 to 124 dollars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insurance is for uniform services and their families?</a:t>
            </a:r>
          </a:p>
          <a:p>
            <a:r>
              <a:rPr lang="en-US" dirty="0" err="1" smtClean="0"/>
              <a:t>Tricare</a:t>
            </a:r>
            <a:endParaRPr lang="en-US" dirty="0" smtClean="0"/>
          </a:p>
          <a:p>
            <a:r>
              <a:rPr lang="en-US" dirty="0" smtClean="0"/>
              <a:t>These codes are used to bill for the disease?</a:t>
            </a:r>
          </a:p>
          <a:p>
            <a:r>
              <a:rPr lang="en-US" dirty="0" smtClean="0"/>
              <a:t>ICD-9 (International Classification of Diseases, 9th Revision</a:t>
            </a:r>
          </a:p>
          <a:p>
            <a:r>
              <a:rPr lang="en-US" dirty="0" smtClean="0"/>
              <a:t>Codes used for looking up procedures in the office? </a:t>
            </a:r>
          </a:p>
          <a:p>
            <a:r>
              <a:rPr lang="en-US" dirty="0" smtClean="0"/>
              <a:t>The Current Procedural Terminology (CPT) </a:t>
            </a:r>
          </a:p>
          <a:p>
            <a:r>
              <a:rPr lang="en-US" dirty="0" smtClean="0"/>
              <a:t>What should the medical assistant do if  a claim is not made or denied in 3 weeks?</a:t>
            </a:r>
          </a:p>
          <a:p>
            <a:r>
              <a:rPr lang="en-US" dirty="0" smtClean="0"/>
              <a:t>Make a follow up call to that insurance company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List some common claim errors?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-</a:t>
            </a:r>
            <a:r>
              <a:rPr lang="en-US" dirty="0" smtClean="0"/>
              <a:t>Use </a:t>
            </a:r>
            <a:r>
              <a:rPr lang="en-US" dirty="0" smtClean="0"/>
              <a:t>of incorrect ICD or CPT codes</a:t>
            </a:r>
          </a:p>
          <a:p>
            <a:pPr>
              <a:buNone/>
            </a:pPr>
            <a:r>
              <a:rPr lang="en-US" dirty="0" smtClean="0"/>
              <a:t>     -Incorrect </a:t>
            </a:r>
            <a:r>
              <a:rPr lang="en-US" dirty="0" smtClean="0"/>
              <a:t>spelling of patients name, or DOB</a:t>
            </a:r>
          </a:p>
          <a:p>
            <a:pPr>
              <a:buNone/>
            </a:pPr>
            <a:r>
              <a:rPr lang="en-US" dirty="0" smtClean="0"/>
              <a:t>     - </a:t>
            </a:r>
            <a:r>
              <a:rPr lang="en-US" dirty="0" smtClean="0"/>
              <a:t>The patient, not the policy holder information is </a:t>
            </a:r>
            <a:r>
              <a:rPr lang="en-US" dirty="0" smtClean="0"/>
              <a:t>       	billed</a:t>
            </a:r>
            <a:endParaRPr lang="en-US" dirty="0" smtClean="0"/>
          </a:p>
          <a:p>
            <a:r>
              <a:rPr lang="en-US" dirty="0" smtClean="0"/>
              <a:t>What is an explanation of benefits?</a:t>
            </a:r>
          </a:p>
          <a:p>
            <a:r>
              <a:rPr lang="en-US" dirty="0" smtClean="0"/>
              <a:t>A list of benefits provided by the insurance company</a:t>
            </a:r>
          </a:p>
          <a:p>
            <a:r>
              <a:rPr lang="en-US" dirty="0" smtClean="0"/>
              <a:t>Before an insurance claim can be processed, the patient needs to do what?</a:t>
            </a:r>
          </a:p>
          <a:p>
            <a:r>
              <a:rPr lang="en-US" dirty="0" smtClean="0"/>
              <a:t>Sign a release form, and the MA should always make a photocopy of their insurance card(front and back)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464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9 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Review</dc:title>
  <dc:creator>ahastin2</dc:creator>
  <cp:lastModifiedBy>ahastin2</cp:lastModifiedBy>
  <cp:revision>17</cp:revision>
  <dcterms:created xsi:type="dcterms:W3CDTF">2012-01-11T20:46:38Z</dcterms:created>
  <dcterms:modified xsi:type="dcterms:W3CDTF">2012-11-16T03:41:01Z</dcterms:modified>
</cp:coreProperties>
</file>