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C9421-A843-418E-9BAD-9B4BBBA8419B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880DE-2FF2-40CD-BE54-8653F5696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Integumentary</a:t>
            </a:r>
            <a:r>
              <a:rPr lang="en-US" dirty="0" smtClean="0"/>
              <a:t>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skin performs five important functions for the body, what are they?</a:t>
            </a:r>
          </a:p>
          <a:p>
            <a:r>
              <a:rPr lang="en-US" dirty="0" smtClean="0"/>
              <a:t>1. Protection(against invasion) </a:t>
            </a:r>
          </a:p>
          <a:p>
            <a:r>
              <a:rPr lang="en-US" dirty="0" smtClean="0"/>
              <a:t>2. Perception(in cooperation with the nervous system) </a:t>
            </a:r>
          </a:p>
          <a:p>
            <a:r>
              <a:rPr lang="en-US" dirty="0" smtClean="0"/>
              <a:t>3. Temperature control(with blood)</a:t>
            </a:r>
          </a:p>
          <a:p>
            <a:r>
              <a:rPr lang="en-US" dirty="0" smtClean="0"/>
              <a:t>4. Absorption(material from its surface into glands , </a:t>
            </a:r>
            <a:r>
              <a:rPr lang="en-US" dirty="0" err="1" smtClean="0"/>
              <a:t>transdermal</a:t>
            </a:r>
            <a:r>
              <a:rPr lang="en-US" dirty="0" smtClean="0"/>
              <a:t> patch)</a:t>
            </a:r>
          </a:p>
          <a:p>
            <a:r>
              <a:rPr lang="en-US" dirty="0" smtClean="0"/>
              <a:t>5. Excretion(eliminating water and salt plus waste products)</a:t>
            </a:r>
          </a:p>
          <a:p>
            <a:r>
              <a:rPr lang="en-US" dirty="0" smtClean="0"/>
              <a:t>When the skin is exposed to the sun, it becomes red because of dilation of the superficial blood vessels called?</a:t>
            </a:r>
          </a:p>
          <a:p>
            <a:r>
              <a:rPr lang="en-US" dirty="0" err="1" smtClean="0"/>
              <a:t>Erythema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hen the body’s temperature control center in the brain senses that the body is to warm, the surface vessels do what</a:t>
            </a:r>
            <a:r>
              <a:rPr lang="en-US" b="1" dirty="0" smtClean="0"/>
              <a:t> </a:t>
            </a:r>
            <a:r>
              <a:rPr lang="en-US" dirty="0" smtClean="0"/>
              <a:t>to cool the body?</a:t>
            </a:r>
          </a:p>
          <a:p>
            <a:r>
              <a:rPr lang="en-US" dirty="0"/>
              <a:t>D</a:t>
            </a:r>
            <a:r>
              <a:rPr lang="en-US" dirty="0" smtClean="0"/>
              <a:t>ilate</a:t>
            </a:r>
          </a:p>
          <a:p>
            <a:r>
              <a:rPr lang="en-US" dirty="0"/>
              <a:t>W</a:t>
            </a:r>
            <a:r>
              <a:rPr lang="en-US" dirty="0" smtClean="0"/>
              <a:t>hen the body is to cool the surface vessels do what to warm the body, shivering also occurs</a:t>
            </a:r>
          </a:p>
          <a:p>
            <a:r>
              <a:rPr lang="en-US" dirty="0" smtClean="0"/>
              <a:t>Constrict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skin also combines the ultraviolet rays from sunlight with the skin to produce of?</a:t>
            </a:r>
          </a:p>
          <a:p>
            <a:r>
              <a:rPr lang="en-US" dirty="0"/>
              <a:t>V</a:t>
            </a:r>
            <a:r>
              <a:rPr lang="en-US" dirty="0" smtClean="0"/>
              <a:t>itamin D</a:t>
            </a:r>
          </a:p>
          <a:p>
            <a:r>
              <a:rPr lang="en-US" dirty="0"/>
              <a:t>T</a:t>
            </a:r>
            <a:r>
              <a:rPr lang="en-US" dirty="0" smtClean="0"/>
              <a:t>he outer, non-sensitive, nonvascular layer of the skin?</a:t>
            </a:r>
          </a:p>
          <a:p>
            <a:r>
              <a:rPr lang="en-US" dirty="0" smtClean="0"/>
              <a:t>Epidermis</a:t>
            </a:r>
          </a:p>
          <a:p>
            <a:r>
              <a:rPr lang="en-US" dirty="0" smtClean="0"/>
              <a:t>Full of ridges that form </a:t>
            </a:r>
            <a:r>
              <a:rPr lang="en-US" dirty="0" smtClean="0"/>
              <a:t>what? </a:t>
            </a:r>
            <a:r>
              <a:rPr lang="en-US" dirty="0" smtClean="0"/>
              <a:t>and patterns on the fingertips that we call </a:t>
            </a:r>
            <a:r>
              <a:rPr lang="en-US" dirty="0" smtClean="0"/>
              <a:t>fingerprints</a:t>
            </a:r>
          </a:p>
          <a:p>
            <a:r>
              <a:rPr lang="en-US" dirty="0" smtClean="0"/>
              <a:t>Whorls</a:t>
            </a:r>
          </a:p>
          <a:p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dirty="0" smtClean="0"/>
              <a:t>inner layer of skin, the dermis contains most of the skin's specialized cells and structures?</a:t>
            </a:r>
          </a:p>
          <a:p>
            <a:r>
              <a:rPr lang="en-US" dirty="0" smtClean="0"/>
              <a:t> Dermis</a:t>
            </a:r>
          </a:p>
          <a:p>
            <a:r>
              <a:rPr lang="en-US" dirty="0" smtClean="0"/>
              <a:t>This part of the skin is below the dermis</a:t>
            </a:r>
          </a:p>
          <a:p>
            <a:r>
              <a:rPr lang="en-US" dirty="0" smtClean="0"/>
              <a:t>Subcutaneous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glands secrete sebum(oil) to lubricate the hair, prevent dying of the skin and hair?</a:t>
            </a:r>
          </a:p>
          <a:p>
            <a:r>
              <a:rPr lang="en-US" dirty="0" smtClean="0"/>
              <a:t>Sebaceous glands</a:t>
            </a:r>
          </a:p>
          <a:p>
            <a:r>
              <a:rPr lang="en-US" dirty="0" smtClean="0"/>
              <a:t>This is the visible part of the hair?</a:t>
            </a:r>
          </a:p>
          <a:p>
            <a:r>
              <a:rPr lang="en-US" dirty="0" smtClean="0"/>
              <a:t>Hair shaft</a:t>
            </a:r>
          </a:p>
          <a:p>
            <a:r>
              <a:rPr lang="en-US" dirty="0" smtClean="0"/>
              <a:t>This is the cavity which contains the hair</a:t>
            </a:r>
          </a:p>
          <a:p>
            <a:r>
              <a:rPr lang="en-US" dirty="0" smtClean="0"/>
              <a:t>Hair follicle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Human skin color is primarily due to the presence of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elanin </a:t>
            </a:r>
          </a:p>
          <a:p>
            <a:r>
              <a:rPr lang="en-US" dirty="0" smtClean="0"/>
              <a:t>This is an itchy, irregular shaped skin edema?</a:t>
            </a:r>
          </a:p>
          <a:p>
            <a:r>
              <a:rPr lang="en-US" dirty="0" smtClean="0"/>
              <a:t>Wheal</a:t>
            </a:r>
          </a:p>
          <a:p>
            <a:r>
              <a:rPr lang="en-US" dirty="0" smtClean="0"/>
              <a:t>This is a solid mass(benign or malignant)?</a:t>
            </a:r>
          </a:p>
          <a:p>
            <a:r>
              <a:rPr lang="en-US" dirty="0" smtClean="0"/>
              <a:t>Tumor</a:t>
            </a:r>
          </a:p>
          <a:p>
            <a:r>
              <a:rPr lang="en-US" dirty="0" smtClean="0"/>
              <a:t>This is an inflammation of the sebaceous glands and oversupply of sebum oil?</a:t>
            </a:r>
          </a:p>
          <a:p>
            <a:r>
              <a:rPr lang="en-US" dirty="0" smtClean="0"/>
              <a:t>Acne Vulgar</a:t>
            </a:r>
          </a:p>
          <a:p>
            <a:r>
              <a:rPr lang="en-US" dirty="0" smtClean="0"/>
              <a:t>This is the loss of hair, thinning and eventual absence of hair(baldness)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Alopecia</a:t>
            </a:r>
          </a:p>
          <a:p>
            <a:r>
              <a:rPr lang="en-US" dirty="0" smtClean="0"/>
              <a:t>This is a closed sac containing fluid(usually benign)</a:t>
            </a:r>
          </a:p>
          <a:p>
            <a:r>
              <a:rPr lang="en-US" dirty="0" smtClean="0"/>
              <a:t>Cyst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is a slow growing skin cancer and is  a locally destructive skin tumor </a:t>
            </a:r>
          </a:p>
          <a:p>
            <a:r>
              <a:rPr lang="en-US" dirty="0" smtClean="0"/>
              <a:t>Basal cell carcinoma</a:t>
            </a:r>
          </a:p>
          <a:p>
            <a:r>
              <a:rPr lang="en-US" dirty="0" smtClean="0"/>
              <a:t>This skin cancer might metastasize through the lymphatic and circulatory  system?</a:t>
            </a:r>
          </a:p>
          <a:p>
            <a:r>
              <a:rPr lang="en-US" dirty="0" smtClean="0"/>
              <a:t>Melanoma</a:t>
            </a:r>
          </a:p>
          <a:p>
            <a:r>
              <a:rPr lang="en-US" dirty="0" smtClean="0"/>
              <a:t>What are the ABCDE’s of checking your skin?</a:t>
            </a:r>
          </a:p>
          <a:p>
            <a:r>
              <a:rPr lang="en-US" dirty="0" smtClean="0"/>
              <a:t>A- asymmetry</a:t>
            </a:r>
          </a:p>
          <a:p>
            <a:r>
              <a:rPr lang="en-US" dirty="0" smtClean="0"/>
              <a:t>B- border</a:t>
            </a:r>
          </a:p>
          <a:p>
            <a:r>
              <a:rPr lang="en-US" dirty="0" smtClean="0"/>
              <a:t>C- color</a:t>
            </a:r>
          </a:p>
          <a:p>
            <a:r>
              <a:rPr lang="en-US" dirty="0" smtClean="0"/>
              <a:t>D-diameter</a:t>
            </a:r>
          </a:p>
          <a:p>
            <a:r>
              <a:rPr lang="en-US" dirty="0" smtClean="0"/>
              <a:t>E-evolving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is an acute diffuse or spreading inflammation of the skin and subcutaneous tissue, characterized by swelling, pain, heat, and redness?</a:t>
            </a:r>
          </a:p>
          <a:p>
            <a:r>
              <a:rPr lang="en-US" dirty="0" err="1" smtClean="0"/>
              <a:t>Cellulitis</a:t>
            </a:r>
            <a:endParaRPr lang="en-US" dirty="0" smtClean="0"/>
          </a:p>
          <a:p>
            <a:r>
              <a:rPr lang="en-US" dirty="0" smtClean="0"/>
              <a:t>This is a disease associated with lesions in the oral and nasal area?</a:t>
            </a:r>
          </a:p>
          <a:p>
            <a:r>
              <a:rPr lang="en-US" dirty="0" smtClean="0"/>
              <a:t>Herpes simplex 1</a:t>
            </a:r>
          </a:p>
          <a:p>
            <a:r>
              <a:rPr lang="en-US" dirty="0" smtClean="0"/>
              <a:t>This is a disease that is associated with genital lesions?</a:t>
            </a:r>
          </a:p>
          <a:p>
            <a:r>
              <a:rPr lang="en-US" dirty="0" smtClean="0"/>
              <a:t>Herpes simplex 2</a:t>
            </a:r>
          </a:p>
          <a:p>
            <a:r>
              <a:rPr lang="en-US" dirty="0" smtClean="0"/>
              <a:t>Is an acute infection process  also known as shingles?</a:t>
            </a:r>
          </a:p>
          <a:p>
            <a:r>
              <a:rPr lang="en-US" dirty="0" smtClean="0"/>
              <a:t>Herpes Zoster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thickened scar that developed excess dense tissue as it progressed through the healing process </a:t>
            </a:r>
          </a:p>
          <a:p>
            <a:r>
              <a:rPr lang="en-US" dirty="0" err="1" smtClean="0"/>
              <a:t>Keloid</a:t>
            </a:r>
            <a:endParaRPr lang="en-US" dirty="0" smtClean="0"/>
          </a:p>
          <a:p>
            <a:r>
              <a:rPr lang="en-US" dirty="0" smtClean="0"/>
              <a:t>This is a common skin condition that causes skin redness, itching and irritation, characterized by red papules and scaling </a:t>
            </a:r>
          </a:p>
          <a:p>
            <a:r>
              <a:rPr lang="en-US" dirty="0" smtClean="0"/>
              <a:t>Psoriasis</a:t>
            </a:r>
          </a:p>
          <a:p>
            <a:r>
              <a:rPr lang="en-US" dirty="0" smtClean="0"/>
              <a:t>This is a chronic skin eruption that makes the face, especially the nose and cheeks, look flushed</a:t>
            </a:r>
          </a:p>
          <a:p>
            <a:r>
              <a:rPr lang="en-US" dirty="0" err="1" smtClean="0"/>
              <a:t>Rosacea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skin infestation caused by the itch mite</a:t>
            </a:r>
          </a:p>
          <a:p>
            <a:r>
              <a:rPr lang="en-US" dirty="0" smtClean="0"/>
              <a:t>Scabies</a:t>
            </a:r>
          </a:p>
          <a:p>
            <a:r>
              <a:rPr lang="en-US" dirty="0" smtClean="0"/>
              <a:t>This is caused from a self-limiting reaction to allergens, from stress or viral infection</a:t>
            </a:r>
          </a:p>
          <a:p>
            <a:r>
              <a:rPr lang="en-US" dirty="0" err="1" smtClean="0"/>
              <a:t>Urticaria</a:t>
            </a:r>
            <a:r>
              <a:rPr lang="en-US" dirty="0" smtClean="0"/>
              <a:t> or ?</a:t>
            </a:r>
          </a:p>
          <a:p>
            <a:r>
              <a:rPr lang="en-US" dirty="0" smtClean="0"/>
              <a:t>Hives</a:t>
            </a:r>
          </a:p>
          <a:p>
            <a:r>
              <a:rPr lang="en-US" dirty="0" smtClean="0"/>
              <a:t>This is a benign(noncancerous) viral infection of the </a:t>
            </a:r>
            <a:r>
              <a:rPr lang="en-US" dirty="0" smtClean="0"/>
              <a:t>skin also called warts?</a:t>
            </a:r>
          </a:p>
          <a:p>
            <a:r>
              <a:rPr lang="en-US" dirty="0" err="1" smtClean="0"/>
              <a:t>Verrucae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549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ahastin2</dc:creator>
  <cp:lastModifiedBy>ahastin2</cp:lastModifiedBy>
  <cp:revision>17</cp:revision>
  <dcterms:created xsi:type="dcterms:W3CDTF">2011-12-07T20:45:33Z</dcterms:created>
  <dcterms:modified xsi:type="dcterms:W3CDTF">2011-12-08T17:03:07Z</dcterms:modified>
</cp:coreProperties>
</file>