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9EBF2-1950-4EFE-9A22-AC973DB9371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352D-28F9-4055-A6C0-DDC4C8FD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Review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Chapter 7</a:t>
            </a:r>
          </a:p>
          <a:p>
            <a:r>
              <a:rPr lang="en-US" sz="4400" dirty="0" smtClean="0"/>
              <a:t>Facility and Records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would you start with on a computer-generated records?</a:t>
            </a:r>
          </a:p>
          <a:p>
            <a:r>
              <a:rPr lang="en-US" dirty="0"/>
              <a:t>B</a:t>
            </a:r>
            <a:r>
              <a:rPr lang="en-US" dirty="0" smtClean="0"/>
              <a:t>egin with the patient's general information for billing and scheduling</a:t>
            </a:r>
          </a:p>
          <a:p>
            <a:r>
              <a:rPr lang="en-US" dirty="0" smtClean="0"/>
              <a:t>What does(can) HIPPA review with </a:t>
            </a:r>
            <a:r>
              <a:rPr lang="en-US" dirty="0"/>
              <a:t>m</a:t>
            </a:r>
            <a:r>
              <a:rPr lang="en-US" dirty="0" smtClean="0"/>
              <a:t>edical records?</a:t>
            </a:r>
          </a:p>
          <a:p>
            <a:r>
              <a:rPr lang="en-US" dirty="0" smtClean="0"/>
              <a:t>All safeguards, all documentation, and mandates that one person track health information in the medical office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the purpose of a medical record?</a:t>
            </a:r>
          </a:p>
          <a:p>
            <a:r>
              <a:rPr lang="en-US" dirty="0" smtClean="0"/>
              <a:t>It serves as a basis for planning care</a:t>
            </a:r>
          </a:p>
          <a:p>
            <a:r>
              <a:rPr lang="en-US" dirty="0" smtClean="0"/>
              <a:t>List some information included in the patients history file?</a:t>
            </a:r>
          </a:p>
          <a:p>
            <a:r>
              <a:rPr lang="en-US" dirty="0" smtClean="0"/>
              <a:t>Treatments, injuries, conditions of patients health</a:t>
            </a:r>
          </a:p>
          <a:p>
            <a:r>
              <a:rPr lang="en-US" dirty="0" smtClean="0"/>
              <a:t>This is extremely important to document every time a patient is </a:t>
            </a:r>
            <a:r>
              <a:rPr lang="en-US" dirty="0" smtClean="0"/>
              <a:t>seen?</a:t>
            </a:r>
            <a:endParaRPr lang="en-US" dirty="0" smtClean="0"/>
          </a:p>
          <a:p>
            <a:r>
              <a:rPr lang="en-US" dirty="0" smtClean="0"/>
              <a:t>Date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serves as a basis for planning patient care?</a:t>
            </a:r>
          </a:p>
          <a:p>
            <a:r>
              <a:rPr lang="en-US" dirty="0" smtClean="0"/>
              <a:t>A medical history</a:t>
            </a:r>
          </a:p>
          <a:p>
            <a:r>
              <a:rPr lang="en-US" dirty="0" smtClean="0"/>
              <a:t>What is POMR?</a:t>
            </a:r>
          </a:p>
          <a:p>
            <a:r>
              <a:rPr lang="en-US" dirty="0" smtClean="0"/>
              <a:t>Problem-oriented medical record</a:t>
            </a:r>
          </a:p>
          <a:p>
            <a:r>
              <a:rPr lang="en-US" dirty="0" smtClean="0"/>
              <a:t>What is  POMR designed for?</a:t>
            </a:r>
          </a:p>
          <a:p>
            <a:r>
              <a:rPr lang="en-US" dirty="0" smtClean="0"/>
              <a:t>To establish a relationship between the patients profile, complaints, review of systems, physical examination, laboratory findings, and other relevant information</a:t>
            </a:r>
          </a:p>
          <a:p>
            <a:r>
              <a:rPr lang="en-US" dirty="0" smtClean="0"/>
              <a:t>What does POMR begin with?</a:t>
            </a:r>
          </a:p>
          <a:p>
            <a:r>
              <a:rPr lang="en-US" dirty="0" smtClean="0"/>
              <a:t>A standard data base</a:t>
            </a:r>
          </a:p>
          <a:p>
            <a:r>
              <a:rPr lang="en-US" dirty="0" smtClean="0"/>
              <a:t>Know S.O.A.P.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many steps in filing?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What is the first step?</a:t>
            </a:r>
          </a:p>
          <a:p>
            <a:r>
              <a:rPr lang="en-US" dirty="0" smtClean="0"/>
              <a:t>Inspect </a:t>
            </a:r>
          </a:p>
          <a:p>
            <a:r>
              <a:rPr lang="en-US" dirty="0" smtClean="0"/>
              <a:t>What is the second step?</a:t>
            </a:r>
          </a:p>
          <a:p>
            <a:r>
              <a:rPr lang="en-US" dirty="0" smtClean="0"/>
              <a:t>Index the materials(by patients name)</a:t>
            </a:r>
          </a:p>
          <a:p>
            <a:r>
              <a:rPr lang="en-US" dirty="0" smtClean="0"/>
              <a:t>What is third step?</a:t>
            </a:r>
          </a:p>
          <a:p>
            <a:r>
              <a:rPr lang="en-US" dirty="0" smtClean="0"/>
              <a:t>Code for billing</a:t>
            </a:r>
          </a:p>
          <a:p>
            <a:r>
              <a:rPr lang="en-US" dirty="0" smtClean="0"/>
              <a:t>What is the forth step?</a:t>
            </a:r>
          </a:p>
          <a:p>
            <a:r>
              <a:rPr lang="en-US" dirty="0" smtClean="0"/>
              <a:t>Sort in alphabetical filing</a:t>
            </a:r>
          </a:p>
          <a:p>
            <a:r>
              <a:rPr lang="en-US" dirty="0" smtClean="0"/>
              <a:t>What is the fifth and final step?</a:t>
            </a:r>
          </a:p>
          <a:p>
            <a:r>
              <a:rPr lang="en-US" dirty="0" smtClean="0"/>
              <a:t>Storing- locate the file drawer, place the most recent material on top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the most common and simplest method of filling?</a:t>
            </a:r>
          </a:p>
          <a:p>
            <a:r>
              <a:rPr lang="en-US" dirty="0" smtClean="0"/>
              <a:t>Alphabetical</a:t>
            </a:r>
          </a:p>
          <a:p>
            <a:r>
              <a:rPr lang="en-US" dirty="0" smtClean="0"/>
              <a:t>This type of filing provides privacy?</a:t>
            </a:r>
          </a:p>
          <a:p>
            <a:r>
              <a:rPr lang="en-US" dirty="0" smtClean="0"/>
              <a:t>Numerical</a:t>
            </a:r>
          </a:p>
          <a:p>
            <a:r>
              <a:rPr lang="en-US" dirty="0" smtClean="0"/>
              <a:t>What is true with numerical filing?</a:t>
            </a:r>
          </a:p>
          <a:p>
            <a:r>
              <a:rPr lang="en-US" dirty="0" smtClean="0"/>
              <a:t>Most offices use the same number of digits for each number assigned, and the numbers are always filed in order from smallest to largest</a:t>
            </a:r>
          </a:p>
          <a:p>
            <a:r>
              <a:rPr lang="en-US" dirty="0" smtClean="0"/>
              <a:t>Progress note should be arranged in what order?</a:t>
            </a:r>
          </a:p>
          <a:p>
            <a:r>
              <a:rPr lang="en-US" dirty="0" smtClean="0"/>
              <a:t>Chronological</a:t>
            </a:r>
          </a:p>
          <a:p>
            <a:r>
              <a:rPr lang="en-US" dirty="0" smtClean="0"/>
              <a:t>What is chronological order?</a:t>
            </a:r>
          </a:p>
          <a:p>
            <a:r>
              <a:rPr lang="en-US" dirty="0" smtClean="0"/>
              <a:t>The most recent date on top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another name for chronological filing?</a:t>
            </a:r>
          </a:p>
          <a:p>
            <a:r>
              <a:rPr lang="en-US" dirty="0" smtClean="0"/>
              <a:t>Tickler file</a:t>
            </a:r>
          </a:p>
          <a:p>
            <a:r>
              <a:rPr lang="en-US" dirty="0" smtClean="0"/>
              <a:t>What is the main reason for </a:t>
            </a:r>
            <a:r>
              <a:rPr lang="en-US" smtClean="0"/>
              <a:t>a tickler </a:t>
            </a:r>
            <a:r>
              <a:rPr lang="en-US" dirty="0" smtClean="0"/>
              <a:t>file?</a:t>
            </a:r>
          </a:p>
          <a:p>
            <a:r>
              <a:rPr lang="en-US" dirty="0" smtClean="0"/>
              <a:t>To track follow-up appointment(ex: physicals, mammograms)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340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.</cp:lastModifiedBy>
  <cp:revision>18</cp:revision>
  <dcterms:created xsi:type="dcterms:W3CDTF">2011-10-28T20:03:58Z</dcterms:created>
  <dcterms:modified xsi:type="dcterms:W3CDTF">2011-11-02T19:53:18Z</dcterms:modified>
</cp:coreProperties>
</file>